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4" r:id="rId1"/>
    <p:sldMasterId id="2147484216" r:id="rId2"/>
    <p:sldMasterId id="2147484481" r:id="rId3"/>
    <p:sldMasterId id="2147484520" r:id="rId4"/>
    <p:sldMasterId id="2147484572" r:id="rId5"/>
    <p:sldMasterId id="2147484621" r:id="rId6"/>
    <p:sldMasterId id="2147484633" r:id="rId7"/>
  </p:sldMasterIdLst>
  <p:notesMasterIdLst>
    <p:notesMasterId r:id="rId26"/>
  </p:notesMasterIdLst>
  <p:handoutMasterIdLst>
    <p:handoutMasterId r:id="rId27"/>
  </p:handoutMasterIdLst>
  <p:sldIdLst>
    <p:sldId id="673" r:id="rId8"/>
    <p:sldId id="839" r:id="rId9"/>
    <p:sldId id="833" r:id="rId10"/>
    <p:sldId id="856" r:id="rId11"/>
    <p:sldId id="857" r:id="rId12"/>
    <p:sldId id="859" r:id="rId13"/>
    <p:sldId id="860" r:id="rId14"/>
    <p:sldId id="861" r:id="rId15"/>
    <p:sldId id="862" r:id="rId16"/>
    <p:sldId id="863" r:id="rId17"/>
    <p:sldId id="868" r:id="rId18"/>
    <p:sldId id="864" r:id="rId19"/>
    <p:sldId id="865" r:id="rId20"/>
    <p:sldId id="866" r:id="rId21"/>
    <p:sldId id="867" r:id="rId22"/>
    <p:sldId id="869" r:id="rId23"/>
    <p:sldId id="858" r:id="rId24"/>
    <p:sldId id="837" r:id="rId25"/>
  </p:sldIdLst>
  <p:sldSz cx="9144000" cy="6858000" type="screen4x3"/>
  <p:notesSz cx="6797675" cy="9928225"/>
  <p:defaultTextStyle>
    <a:defPPr>
      <a:defRPr lang="ru-RU"/>
    </a:defPPr>
    <a:lvl1pPr algn="ctr" rtl="0" fontAlgn="base">
      <a:spcBef>
        <a:spcPct val="0"/>
      </a:spcBef>
      <a:spcAft>
        <a:spcPct val="0"/>
      </a:spcAft>
      <a:defRPr sz="16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16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16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16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16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6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16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16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16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40000"/>
    <a:srgbClr val="003300"/>
    <a:srgbClr val="A20000"/>
    <a:srgbClr val="DBB39B"/>
    <a:srgbClr val="006600"/>
    <a:srgbClr val="00CC99"/>
    <a:srgbClr val="FFCCCC"/>
    <a:srgbClr val="CC3300"/>
    <a:srgbClr val="66FF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Без стилю та сі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із теми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Помір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63" autoAdjust="0"/>
    <p:restoredTop sz="98676" autoAdjust="0"/>
  </p:normalViewPr>
  <p:slideViewPr>
    <p:cSldViewPr snapToGrid="0">
      <p:cViewPr>
        <p:scale>
          <a:sx n="100" d="100"/>
          <a:sy n="100" d="100"/>
        </p:scale>
        <p:origin x="-30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15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20"/>
      <c:hPercent val="50"/>
      <c:rotY val="200"/>
      <c:rAngAx val="0"/>
      <c:perspective val="0"/>
    </c:view3D>
    <c:floor>
      <c:thickness val="0"/>
    </c:floor>
    <c:sideWall>
      <c:thickness val="0"/>
    </c:sideWall>
    <c:backWall>
      <c:thickness val="0"/>
    </c:backWall>
    <c:plotArea>
      <c:layout>
        <c:manualLayout>
          <c:layoutTarget val="inner"/>
          <c:xMode val="edge"/>
          <c:yMode val="edge"/>
          <c:x val="0.2043973034234583"/>
          <c:y val="0.17728495963321039"/>
          <c:w val="0.53134027081128932"/>
          <c:h val="0.49063121208209631"/>
        </c:manualLayout>
      </c:layout>
      <c:pie3DChart>
        <c:varyColors val="1"/>
        <c:ser>
          <c:idx val="0"/>
          <c:order val="0"/>
          <c:spPr>
            <a:solidFill>
              <a:srgbClr val="FF8080"/>
            </a:solidFill>
            <a:ln w="17012">
              <a:noFill/>
            </a:ln>
          </c:spPr>
          <c:explosion val="65"/>
          <c:dPt>
            <c:idx val="1"/>
            <c:bubble3D val="0"/>
            <c:explosion val="7"/>
            <c:spPr>
              <a:solidFill>
                <a:schemeClr val="bg2">
                  <a:lumMod val="50000"/>
                  <a:alpha val="87000"/>
                </a:schemeClr>
              </a:solidFill>
              <a:ln w="17012">
                <a:noFill/>
              </a:ln>
            </c:spPr>
          </c:dPt>
          <c:dLbls>
            <c:dLbl>
              <c:idx val="0"/>
              <c:layout>
                <c:manualLayout>
                  <c:x val="-6.9016086456241674E-2"/>
                  <c:y val="-0.16157551734604603"/>
                </c:manualLayout>
              </c:layout>
              <c:tx>
                <c:rich>
                  <a:bodyPr/>
                  <a:lstStyle/>
                  <a:p>
                    <a:pPr>
                      <a:lnSpc>
                        <a:spcPts val="800"/>
                      </a:lnSpc>
                      <a:defRPr lang="uk-UA" sz="1000" b="1" i="0" u="none" strike="noStrike" baseline="0">
                        <a:solidFill>
                          <a:srgbClr val="000000"/>
                        </a:solidFill>
                        <a:latin typeface="Times New Roman"/>
                        <a:ea typeface="Times New Roman"/>
                        <a:cs typeface="Times New Roman"/>
                      </a:defRPr>
                    </a:pPr>
                    <a:r>
                      <a:rPr lang="uk-UA" sz="1000" b="1" i="0" u="none" strike="noStrike" baseline="0" noProof="0" dirty="0" smtClean="0">
                        <a:solidFill>
                          <a:srgbClr val="000000"/>
                        </a:solidFill>
                        <a:latin typeface="Times New Roman"/>
                        <a:cs typeface="Times New Roman"/>
                      </a:rPr>
                      <a:t>за шкоду життю і здоров’ю</a:t>
                    </a:r>
                  </a:p>
                  <a:p>
                    <a:pPr>
                      <a:lnSpc>
                        <a:spcPts val="800"/>
                      </a:lnSpc>
                      <a:defRPr lang="uk-UA" sz="1000" b="1" i="0" u="none" strike="noStrike" baseline="0">
                        <a:solidFill>
                          <a:srgbClr val="000000"/>
                        </a:solidFill>
                        <a:latin typeface="Times New Roman"/>
                        <a:ea typeface="Times New Roman"/>
                        <a:cs typeface="Times New Roman"/>
                      </a:defRPr>
                    </a:pPr>
                    <a:r>
                      <a:rPr lang="ru-RU" sz="1000" b="1" i="0" u="none" strike="noStrike" baseline="0" noProof="0" dirty="0" smtClean="0">
                        <a:solidFill>
                          <a:srgbClr val="000000"/>
                        </a:solidFill>
                        <a:latin typeface="Times New Roman"/>
                        <a:cs typeface="Times New Roman"/>
                      </a:rPr>
                      <a:t>(</a:t>
                    </a:r>
                    <a:r>
                      <a:rPr lang="ru-RU" sz="1000" b="1" i="0" u="none" strike="noStrike" baseline="0" noProof="0" dirty="0" smtClean="0">
                        <a:solidFill>
                          <a:srgbClr val="740000"/>
                        </a:solidFill>
                        <a:latin typeface="Times New Roman"/>
                        <a:cs typeface="Times New Roman"/>
                      </a:rPr>
                      <a:t>5,0%</a:t>
                    </a:r>
                    <a:r>
                      <a:rPr lang="ru-RU" sz="1000" b="1" i="0" u="none" strike="noStrike" baseline="0" noProof="0" dirty="0" smtClean="0">
                        <a:solidFill>
                          <a:srgbClr val="000000"/>
                        </a:solidFill>
                        <a:latin typeface="Times New Roman"/>
                        <a:cs typeface="Times New Roman"/>
                      </a:rPr>
                      <a:t>)</a:t>
                    </a:r>
                    <a:endParaRPr lang="ru-RU" sz="1050" b="1" i="0" u="none" strike="noStrike" baseline="0" noProof="0" dirty="0">
                      <a:solidFill>
                        <a:srgbClr val="000000"/>
                      </a:solidFill>
                      <a:latin typeface="Times New Roman"/>
                      <a:cs typeface="Times New Roman"/>
                    </a:endParaRPr>
                  </a:p>
                </c:rich>
              </c:tx>
              <c:spPr>
                <a:noFill/>
                <a:ln w="17012">
                  <a:noFill/>
                </a:ln>
              </c:spPr>
              <c:dLblPos val="bestFit"/>
              <c:showLegendKey val="0"/>
              <c:showVal val="0"/>
              <c:showCatName val="0"/>
              <c:showSerName val="0"/>
              <c:showPercent val="0"/>
              <c:showBubbleSize val="0"/>
            </c:dLbl>
            <c:dLbl>
              <c:idx val="1"/>
              <c:layout>
                <c:manualLayout>
                  <c:x val="0.12474065383660854"/>
                  <c:y val="0.21646508472155265"/>
                </c:manualLayout>
              </c:layout>
              <c:tx>
                <c:rich>
                  <a:bodyPr/>
                  <a:lstStyle/>
                  <a:p>
                    <a:pPr>
                      <a:lnSpc>
                        <a:spcPts val="800"/>
                      </a:lnSpc>
                      <a:defRPr lang="uk-UA" sz="1000" b="1" i="0" u="none" strike="noStrike" baseline="0">
                        <a:solidFill>
                          <a:srgbClr val="000000"/>
                        </a:solidFill>
                        <a:latin typeface="Times New Roman"/>
                        <a:ea typeface="Times New Roman"/>
                        <a:cs typeface="Times New Roman"/>
                      </a:defRPr>
                    </a:pPr>
                    <a:r>
                      <a:rPr lang="ru-RU" sz="1000" b="1" i="0" u="none" strike="noStrike" baseline="0" noProof="0" dirty="0" smtClean="0">
                        <a:solidFill>
                          <a:srgbClr val="000000"/>
                        </a:solidFill>
                        <a:latin typeface="Times New Roman"/>
                        <a:cs typeface="Times New Roman"/>
                      </a:rPr>
                      <a:t>за </a:t>
                    </a:r>
                    <a:r>
                      <a:rPr lang="uk-UA" sz="1000" b="1" i="0" u="none" strike="noStrike" baseline="0" noProof="0" dirty="0" smtClean="0">
                        <a:solidFill>
                          <a:srgbClr val="000000"/>
                        </a:solidFill>
                        <a:latin typeface="Times New Roman"/>
                        <a:cs typeface="Times New Roman"/>
                      </a:rPr>
                      <a:t>шкоду</a:t>
                    </a:r>
                    <a:r>
                      <a:rPr lang="ru-RU" sz="1000" b="1" i="0" u="none" strike="noStrike" baseline="0" noProof="0" dirty="0" smtClean="0">
                        <a:solidFill>
                          <a:srgbClr val="000000"/>
                        </a:solidFill>
                        <a:latin typeface="Times New Roman"/>
                        <a:cs typeface="Times New Roman"/>
                      </a:rPr>
                      <a:t> </a:t>
                    </a:r>
                    <a:r>
                      <a:rPr lang="ru-RU" sz="900" b="1" i="0" u="none" strike="noStrike" baseline="0" noProof="0" dirty="0" smtClean="0">
                        <a:solidFill>
                          <a:srgbClr val="000000"/>
                        </a:solidFill>
                        <a:latin typeface="Times New Roman"/>
                        <a:cs typeface="Times New Roman"/>
                      </a:rPr>
                      <a:t>майну</a:t>
                    </a:r>
                  </a:p>
                  <a:p>
                    <a:pPr>
                      <a:lnSpc>
                        <a:spcPts val="800"/>
                      </a:lnSpc>
                      <a:defRPr lang="uk-UA" sz="1000" b="1" i="0" u="none" strike="noStrike" baseline="0">
                        <a:solidFill>
                          <a:srgbClr val="000000"/>
                        </a:solidFill>
                        <a:latin typeface="Times New Roman"/>
                        <a:ea typeface="Times New Roman"/>
                        <a:cs typeface="Times New Roman"/>
                      </a:defRPr>
                    </a:pPr>
                    <a:r>
                      <a:rPr lang="uk-UA" sz="1000" b="1" i="0" u="none" strike="noStrike" baseline="0" dirty="0" smtClean="0">
                        <a:solidFill>
                          <a:srgbClr val="000000"/>
                        </a:solidFill>
                        <a:latin typeface="Times New Roman"/>
                        <a:cs typeface="Times New Roman"/>
                      </a:rPr>
                      <a:t>(</a:t>
                    </a:r>
                    <a:r>
                      <a:rPr lang="uk-UA" sz="1000" b="1" i="0" u="none" strike="noStrike" baseline="0" dirty="0" smtClean="0">
                        <a:solidFill>
                          <a:srgbClr val="740000"/>
                        </a:solidFill>
                        <a:latin typeface="Times New Roman"/>
                        <a:cs typeface="Times New Roman"/>
                      </a:rPr>
                      <a:t>95,0%</a:t>
                    </a:r>
                    <a:r>
                      <a:rPr lang="uk-UA" sz="1000" b="1" i="0" u="none" strike="noStrike" baseline="0" dirty="0" smtClean="0">
                        <a:solidFill>
                          <a:schemeClr val="tx1"/>
                        </a:solidFill>
                        <a:latin typeface="Times New Roman"/>
                        <a:cs typeface="Times New Roman"/>
                      </a:rPr>
                      <a:t>)</a:t>
                    </a:r>
                    <a:endParaRPr lang="uk-UA" sz="1050" b="1" i="0" u="none" strike="noStrike" baseline="0" dirty="0">
                      <a:solidFill>
                        <a:schemeClr val="tx1"/>
                      </a:solidFill>
                      <a:latin typeface="Times New Roman"/>
                      <a:cs typeface="Times New Roman"/>
                    </a:endParaRPr>
                  </a:p>
                </c:rich>
              </c:tx>
              <c:spPr>
                <a:noFill/>
                <a:ln w="17012">
                  <a:noFill/>
                </a:ln>
              </c:spPr>
              <c:dLblPos val="bestFit"/>
              <c:showLegendKey val="0"/>
              <c:showVal val="0"/>
              <c:showCatName val="0"/>
              <c:showSerName val="0"/>
              <c:showPercent val="0"/>
              <c:showBubbleSize val="0"/>
            </c:dLbl>
            <c:numFmt formatCode="0%" sourceLinked="0"/>
            <c:spPr>
              <a:noFill/>
              <a:ln w="17012">
                <a:noFill/>
              </a:ln>
            </c:spPr>
            <c:txPr>
              <a:bodyPr/>
              <a:lstStyle/>
              <a:p>
                <a:pPr>
                  <a:lnSpc>
                    <a:spcPts val="800"/>
                  </a:lnSpc>
                  <a:defRPr lang="uk-UA" sz="1000" b="1" i="0" u="none" strike="noStrike" baseline="0">
                    <a:solidFill>
                      <a:srgbClr val="000000"/>
                    </a:solidFill>
                    <a:latin typeface="Times New Roman"/>
                    <a:ea typeface="Times New Roman"/>
                    <a:cs typeface="Times New Roman"/>
                  </a:defRPr>
                </a:pPr>
                <a:endParaRPr lang="uk-UA"/>
              </a:p>
            </c:txPr>
            <c:dLblPos val="outEnd"/>
            <c:showLegendKey val="0"/>
            <c:showVal val="0"/>
            <c:showCatName val="1"/>
            <c:showSerName val="0"/>
            <c:showPercent val="1"/>
            <c:showBubbleSize val="0"/>
            <c:showLeaderLines val="1"/>
          </c:dLbls>
          <c:cat>
            <c:strRef>
              <c:f>'Зведена 9 місяців по СК'!$F$4:$G$5</c:f>
              <c:strCache>
                <c:ptCount val="2"/>
                <c:pt idx="0">
                  <c:v>за шкоду життю і здоров'ю </c:v>
                </c:pt>
                <c:pt idx="1">
                  <c:v>за шкоду майну</c:v>
                </c:pt>
              </c:strCache>
            </c:strRef>
          </c:cat>
          <c:val>
            <c:numRef>
              <c:f>'Зведена 9 місяців по СК'!$F$94:$G$94</c:f>
              <c:numCache>
                <c:formatCode>#,##0.00</c:formatCode>
                <c:ptCount val="2"/>
                <c:pt idx="0">
                  <c:v>12842366.209999999</c:v>
                </c:pt>
                <c:pt idx="1">
                  <c:v>610475633.15999985</c:v>
                </c:pt>
              </c:numCache>
            </c:numRef>
          </c:val>
        </c:ser>
        <c:dLbls>
          <c:showLegendKey val="0"/>
          <c:showVal val="0"/>
          <c:showCatName val="1"/>
          <c:showSerName val="0"/>
          <c:showPercent val="1"/>
          <c:showBubbleSize val="0"/>
          <c:showLeaderLines val="1"/>
        </c:dLbls>
      </c:pie3DChart>
      <c:spPr>
        <a:noFill/>
        <a:ln w="17012">
          <a:noFill/>
        </a:ln>
      </c:spPr>
    </c:plotArea>
    <c:plotVisOnly val="1"/>
    <c:dispBlanksAs val="zero"/>
    <c:showDLblsOverMax val="0"/>
  </c:chart>
  <c:spPr>
    <a:noFill/>
    <a:ln>
      <a:noFill/>
    </a:ln>
  </c:spPr>
  <c:txPr>
    <a:bodyPr/>
    <a:lstStyle/>
    <a:p>
      <a:pPr>
        <a:defRPr sz="737" b="0" i="0" u="none" strike="noStrike" baseline="0">
          <a:solidFill>
            <a:srgbClr val="000000"/>
          </a:solidFill>
          <a:latin typeface="Arial"/>
          <a:ea typeface="Arial"/>
          <a:cs typeface="Arial"/>
        </a:defRPr>
      </a:pPr>
      <a:endParaRPr lang="uk-UA"/>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0.16057</cdr:x>
      <cdr:y>0.75532</cdr:y>
    </cdr:from>
    <cdr:to>
      <cdr:x>0.25564</cdr:x>
      <cdr:y>1</cdr:y>
    </cdr:to>
    <cdr:sp macro="" textlink="">
      <cdr:nvSpPr>
        <cdr:cNvPr id="2" name="Штриховая стрелка вправо 1"/>
        <cdr:cNvSpPr/>
      </cdr:nvSpPr>
      <cdr:spPr bwMode="auto">
        <a:xfrm xmlns:a="http://schemas.openxmlformats.org/drawingml/2006/main" rot="5400000">
          <a:off x="539365" y="1017986"/>
          <a:ext cx="328611" cy="321467"/>
        </a:xfrm>
        <a:prstGeom xmlns:a="http://schemas.openxmlformats.org/drawingml/2006/main" prst="stripedRightArrow">
          <a:avLst/>
        </a:prstGeom>
        <a:solidFill xmlns:a="http://schemas.openxmlformats.org/drawingml/2006/main">
          <a:schemeClr val="bg1">
            <a:lumMod val="85000"/>
            <a:alpha val="42000"/>
          </a:schemeClr>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a:ex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bodyPr>
        <a:lstStyle xmlns:a="http://schemas.openxmlformats.org/drawingml/2006/main">
          <a:defPPr>
            <a:defRPr lang="ru-RU"/>
          </a:defPPr>
          <a:lvl1pPr algn="ctr" rtl="0" fontAlgn="base">
            <a:spcBef>
              <a:spcPct val="0"/>
            </a:spcBef>
            <a:spcAft>
              <a:spcPct val="0"/>
            </a:spcAft>
            <a:defRPr sz="16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16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16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16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16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6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16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16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1600" kern="1200">
              <a:solidFill>
                <a:schemeClr val="tx1"/>
              </a:solidFill>
              <a:latin typeface="Times New Roman" pitchFamily="18" charset="0"/>
              <a:ea typeface="+mn-ea"/>
              <a:cs typeface="Times New Roman" pitchFamily="18" charset="0"/>
            </a:defRPr>
          </a:lvl9pPr>
        </a:lstStyle>
        <a:p xmlns:a="http://schemas.openxmlformats.org/drawingml/2006/main">
          <a:pPr>
            <a:defRPr/>
          </a:pPr>
          <a:endParaRPr lang="uk-UA" sz="1800" kern="0" smtClean="0">
            <a:solidFill>
              <a:srgbClr val="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2" y="0"/>
            <a:ext cx="2944813" cy="49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57" tIns="45878" rIns="91757" bIns="45878" numCol="1" anchor="t" anchorCtr="0" compatLnSpc="1">
            <a:prstTxWarp prst="textNoShape">
              <a:avLst/>
            </a:prstTxWarp>
          </a:bodyPr>
          <a:lstStyle>
            <a:lvl1pPr algn="l" defTabSz="917649">
              <a:defRPr sz="1200"/>
            </a:lvl1pPr>
          </a:lstStyle>
          <a:p>
            <a:pPr>
              <a:defRPr/>
            </a:pPr>
            <a:endParaRPr lang="uk-UA" dirty="0"/>
          </a:p>
        </p:txBody>
      </p:sp>
      <p:sp>
        <p:nvSpPr>
          <p:cNvPr id="25603" name="Rectangle 3"/>
          <p:cNvSpPr>
            <a:spLocks noGrp="1" noChangeArrowheads="1"/>
          </p:cNvSpPr>
          <p:nvPr>
            <p:ph type="dt" sz="quarter" idx="1"/>
          </p:nvPr>
        </p:nvSpPr>
        <p:spPr bwMode="auto">
          <a:xfrm>
            <a:off x="3851278" y="0"/>
            <a:ext cx="2944813" cy="49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57" tIns="45878" rIns="91757" bIns="45878" numCol="1" anchor="t" anchorCtr="0" compatLnSpc="1">
            <a:prstTxWarp prst="textNoShape">
              <a:avLst/>
            </a:prstTxWarp>
          </a:bodyPr>
          <a:lstStyle>
            <a:lvl1pPr algn="r" defTabSz="917649">
              <a:defRPr sz="1200"/>
            </a:lvl1pPr>
          </a:lstStyle>
          <a:p>
            <a:pPr>
              <a:defRPr/>
            </a:pPr>
            <a:endParaRPr lang="uk-UA" dirty="0"/>
          </a:p>
        </p:txBody>
      </p:sp>
      <p:sp>
        <p:nvSpPr>
          <p:cNvPr id="25604" name="Rectangle 4"/>
          <p:cNvSpPr>
            <a:spLocks noGrp="1" noChangeArrowheads="1"/>
          </p:cNvSpPr>
          <p:nvPr>
            <p:ph type="ftr" sz="quarter" idx="2"/>
          </p:nvPr>
        </p:nvSpPr>
        <p:spPr bwMode="auto">
          <a:xfrm>
            <a:off x="2" y="9429673"/>
            <a:ext cx="2944813"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57" tIns="45878" rIns="91757" bIns="45878" numCol="1" anchor="b" anchorCtr="0" compatLnSpc="1">
            <a:prstTxWarp prst="textNoShape">
              <a:avLst/>
            </a:prstTxWarp>
          </a:bodyPr>
          <a:lstStyle>
            <a:lvl1pPr algn="l" defTabSz="917649">
              <a:defRPr sz="1200"/>
            </a:lvl1pPr>
          </a:lstStyle>
          <a:p>
            <a:pPr>
              <a:defRPr/>
            </a:pPr>
            <a:endParaRPr lang="uk-UA" dirty="0"/>
          </a:p>
        </p:txBody>
      </p:sp>
      <p:sp>
        <p:nvSpPr>
          <p:cNvPr id="25605" name="Rectangle 5"/>
          <p:cNvSpPr>
            <a:spLocks noGrp="1" noChangeArrowheads="1"/>
          </p:cNvSpPr>
          <p:nvPr>
            <p:ph type="sldNum" sz="quarter" idx="3"/>
          </p:nvPr>
        </p:nvSpPr>
        <p:spPr bwMode="auto">
          <a:xfrm>
            <a:off x="3851278" y="9429673"/>
            <a:ext cx="2944813"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57" tIns="45878" rIns="91757" bIns="45878" numCol="1" anchor="b" anchorCtr="0" compatLnSpc="1">
            <a:prstTxWarp prst="textNoShape">
              <a:avLst/>
            </a:prstTxWarp>
          </a:bodyPr>
          <a:lstStyle>
            <a:lvl1pPr algn="r" defTabSz="917649">
              <a:defRPr sz="1200"/>
            </a:lvl1pPr>
          </a:lstStyle>
          <a:p>
            <a:pPr>
              <a:defRPr/>
            </a:pPr>
            <a:fld id="{4C94289A-24FC-467B-AB1F-32822E8C8681}" type="slidenum">
              <a:rPr lang="ru-RU"/>
              <a:pPr>
                <a:defRPr/>
              </a:pPr>
              <a:t>‹#›</a:t>
            </a:fld>
            <a:endParaRPr lang="ru-RU" dirty="0"/>
          </a:p>
        </p:txBody>
      </p:sp>
    </p:spTree>
    <p:extLst>
      <p:ext uri="{BB962C8B-B14F-4D97-AF65-F5344CB8AC3E}">
        <p14:creationId xmlns:p14="http://schemas.microsoft.com/office/powerpoint/2010/main" val="3242864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2" y="0"/>
            <a:ext cx="2944813" cy="49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57" tIns="45878" rIns="91757" bIns="45878" numCol="1" anchor="t" anchorCtr="0" compatLnSpc="1">
            <a:prstTxWarp prst="textNoShape">
              <a:avLst/>
            </a:prstTxWarp>
          </a:bodyPr>
          <a:lstStyle>
            <a:lvl1pPr algn="l" defTabSz="917649">
              <a:defRPr sz="1200"/>
            </a:lvl1pPr>
          </a:lstStyle>
          <a:p>
            <a:pPr>
              <a:defRPr/>
            </a:pPr>
            <a:endParaRPr lang="uk-UA" dirty="0"/>
          </a:p>
        </p:txBody>
      </p:sp>
      <p:sp>
        <p:nvSpPr>
          <p:cNvPr id="24579" name="Rectangle 3"/>
          <p:cNvSpPr>
            <a:spLocks noGrp="1" noChangeArrowheads="1"/>
          </p:cNvSpPr>
          <p:nvPr>
            <p:ph type="dt" idx="1"/>
          </p:nvPr>
        </p:nvSpPr>
        <p:spPr bwMode="auto">
          <a:xfrm>
            <a:off x="3851278" y="0"/>
            <a:ext cx="2944813" cy="496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57" tIns="45878" rIns="91757" bIns="45878" numCol="1" anchor="t" anchorCtr="0" compatLnSpc="1">
            <a:prstTxWarp prst="textNoShape">
              <a:avLst/>
            </a:prstTxWarp>
          </a:bodyPr>
          <a:lstStyle>
            <a:lvl1pPr algn="r" defTabSz="917649">
              <a:defRPr sz="1200"/>
            </a:lvl1pPr>
          </a:lstStyle>
          <a:p>
            <a:pPr>
              <a:defRPr/>
            </a:pPr>
            <a:endParaRPr lang="uk-UA" dirty="0"/>
          </a:p>
        </p:txBody>
      </p:sp>
      <p:sp>
        <p:nvSpPr>
          <p:cNvPr id="34820"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679452" y="4715630"/>
            <a:ext cx="5438775" cy="4467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57" tIns="45878" rIns="91757" bIns="45878"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4582" name="Rectangle 6"/>
          <p:cNvSpPr>
            <a:spLocks noGrp="1" noChangeArrowheads="1"/>
          </p:cNvSpPr>
          <p:nvPr>
            <p:ph type="ftr" sz="quarter" idx="4"/>
          </p:nvPr>
        </p:nvSpPr>
        <p:spPr bwMode="auto">
          <a:xfrm>
            <a:off x="2" y="9429673"/>
            <a:ext cx="2944813"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57" tIns="45878" rIns="91757" bIns="45878" numCol="1" anchor="b" anchorCtr="0" compatLnSpc="1">
            <a:prstTxWarp prst="textNoShape">
              <a:avLst/>
            </a:prstTxWarp>
          </a:bodyPr>
          <a:lstStyle>
            <a:lvl1pPr algn="l" defTabSz="917649">
              <a:defRPr sz="1200"/>
            </a:lvl1pPr>
          </a:lstStyle>
          <a:p>
            <a:pPr>
              <a:defRPr/>
            </a:pPr>
            <a:endParaRPr lang="uk-UA" dirty="0"/>
          </a:p>
        </p:txBody>
      </p:sp>
      <p:sp>
        <p:nvSpPr>
          <p:cNvPr id="24583" name="Rectangle 7"/>
          <p:cNvSpPr>
            <a:spLocks noGrp="1" noChangeArrowheads="1"/>
          </p:cNvSpPr>
          <p:nvPr>
            <p:ph type="sldNum" sz="quarter" idx="5"/>
          </p:nvPr>
        </p:nvSpPr>
        <p:spPr bwMode="auto">
          <a:xfrm>
            <a:off x="3851278" y="9429673"/>
            <a:ext cx="2944813" cy="496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757" tIns="45878" rIns="91757" bIns="45878" numCol="1" anchor="b" anchorCtr="0" compatLnSpc="1">
            <a:prstTxWarp prst="textNoShape">
              <a:avLst/>
            </a:prstTxWarp>
          </a:bodyPr>
          <a:lstStyle>
            <a:lvl1pPr algn="r" defTabSz="917649">
              <a:defRPr sz="1200"/>
            </a:lvl1pPr>
          </a:lstStyle>
          <a:p>
            <a:pPr>
              <a:defRPr/>
            </a:pPr>
            <a:fld id="{C419CC0D-3CED-4674-9CDA-D2BF21E4FBBF}" type="slidenum">
              <a:rPr lang="ru-RU"/>
              <a:pPr>
                <a:defRPr/>
              </a:pPr>
              <a:t>‹#›</a:t>
            </a:fld>
            <a:endParaRPr lang="ru-RU" dirty="0"/>
          </a:p>
        </p:txBody>
      </p:sp>
    </p:spTree>
    <p:extLst>
      <p:ext uri="{BB962C8B-B14F-4D97-AF65-F5344CB8AC3E}">
        <p14:creationId xmlns:p14="http://schemas.microsoft.com/office/powerpoint/2010/main" val="35456864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C419CC0D-3CED-4674-9CDA-D2BF21E4FBBF}" type="slidenum">
              <a:rPr lang="ru-RU" smtClean="0"/>
              <a:pPr>
                <a:defRPr/>
              </a:pPr>
              <a:t>1</a:t>
            </a:fld>
            <a:endParaRPr lang="ru-RU" dirty="0"/>
          </a:p>
        </p:txBody>
      </p:sp>
    </p:spTree>
    <p:extLst>
      <p:ext uri="{BB962C8B-B14F-4D97-AF65-F5344CB8AC3E}">
        <p14:creationId xmlns:p14="http://schemas.microsoft.com/office/powerpoint/2010/main" val="493688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pPr>
              <a:defRPr/>
            </a:pPr>
            <a:fld id="{C419CC0D-3CED-4674-9CDA-D2BF21E4FBBF}" type="slidenum">
              <a:rPr lang="ru-RU" smtClean="0">
                <a:solidFill>
                  <a:prstClr val="black"/>
                </a:solidFill>
              </a:rPr>
              <a:pPr>
                <a:defRPr/>
              </a:pPr>
              <a:t>2</a:t>
            </a:fld>
            <a:endParaRPr lang="ru-RU" dirty="0">
              <a:solidFill>
                <a:prstClr val="black"/>
              </a:solidFill>
            </a:endParaRPr>
          </a:p>
        </p:txBody>
      </p:sp>
    </p:spTree>
    <p:extLst>
      <p:ext uri="{BB962C8B-B14F-4D97-AF65-F5344CB8AC3E}">
        <p14:creationId xmlns:p14="http://schemas.microsoft.com/office/powerpoint/2010/main" val="49368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3E0F91-2ACF-4EB1-8FD8-2182D00E3525}" type="slidenum">
              <a:rPr lang="ru-RU">
                <a:solidFill>
                  <a:prstClr val="black"/>
                </a:solidFill>
              </a:rPr>
              <a:pPr/>
              <a:t>7</a:t>
            </a:fld>
            <a:endParaRPr lang="ru-RU">
              <a:solidFill>
                <a:prstClr val="black"/>
              </a:solidFill>
            </a:endParaRPr>
          </a:p>
        </p:txBody>
      </p:sp>
      <p:sp>
        <p:nvSpPr>
          <p:cNvPr id="25602" name="Rectangle 2"/>
          <p:cNvSpPr txBox="1">
            <a:spLocks noGrp="1" noRot="1" noChangeAspect="1" noChangeArrowheads="1" noTextEdit="1"/>
          </p:cNvSpPr>
          <p:nvPr>
            <p:ph type="sldImg"/>
          </p:nvPr>
        </p:nvSpPr>
        <p:spPr>
          <a:xfrm>
            <a:off x="920750" y="746125"/>
            <a:ext cx="4959350" cy="3721100"/>
          </a:xfrm>
          <a:ln/>
        </p:spPr>
      </p:sp>
      <p:sp>
        <p:nvSpPr>
          <p:cNvPr id="25603" name="Rectangle 3"/>
          <p:cNvSpPr txBox="1">
            <a:spLocks noGrp="1" noChangeArrowheads="1"/>
          </p:cNvSpPr>
          <p:nvPr>
            <p:ph type="body" idx="1"/>
          </p:nvPr>
        </p:nvSpPr>
        <p:spPr>
          <a:xfrm>
            <a:off x="679768" y="4715909"/>
            <a:ext cx="5439714" cy="4469425"/>
          </a:xfrm>
          <a:ln/>
          <a:extLst>
            <a:ext uri="{91240B29-F687-4F45-9708-019B960494DF}">
              <a14:hiddenLine xmlns:a14="http://schemas.microsoft.com/office/drawing/2010/main" w="9525">
                <a:solidFill>
                  <a:schemeClr val="tx1"/>
                </a:solidFill>
                <a:round/>
                <a:headEnd/>
                <a:tailEnd/>
              </a14:hiddenLine>
            </a:ext>
          </a:extLst>
        </p:spPr>
        <p:txBody>
          <a:bodyPr wrap="none" lIns="91449" tIns="45725" rIns="91449" bIns="45725" anchor="ctr"/>
          <a:lstStyle>
            <a:lvl1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1pPr>
            <a:lvl2pPr marL="742950" indent="-28575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2pPr>
            <a:lvl3pPr marL="11430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3pPr>
            <a:lvl4pPr marL="16002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4pPr>
            <a:lvl5pPr marL="2057400" indent="-228600"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5pPr>
            <a:lvl6pPr marL="2514600" indent="-228600" defTabSz="449263" fontAlgn="base">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6pPr>
            <a:lvl7pPr marL="2971800" indent="-228600" defTabSz="449263" fontAlgn="base">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7pPr>
            <a:lvl8pPr marL="3429000" indent="-228600" defTabSz="449263" fontAlgn="base">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8pPr>
            <a:lvl9pPr marL="3886200" indent="-228600" defTabSz="449263" fontAlgn="base">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Arial" charset="0"/>
              </a:defRPr>
            </a:lvl9pPr>
          </a:lstStyle>
          <a:p>
            <a:pPr>
              <a:spcBef>
                <a:spcPts val="45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ymbol zastępczy obrazu slajdu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7107" name="Symbol zastępczy notatek 2"/>
          <p:cNvSpPr>
            <a:spLocks noGrp="1"/>
          </p:cNvSpPr>
          <p:nvPr>
            <p:ph type="body" idx="1"/>
          </p:nvPr>
        </p:nvSpPr>
        <p:spPr>
          <a:noFill/>
          <a:ln/>
        </p:spPr>
        <p:txBody>
          <a:bodyPr/>
          <a:lstStyle/>
          <a:p>
            <a:endParaRPr lang="pl-PL" smtClean="0"/>
          </a:p>
        </p:txBody>
      </p:sp>
      <p:sp>
        <p:nvSpPr>
          <p:cNvPr id="4" name="Symbol zastępczy numeru slajdu 3"/>
          <p:cNvSpPr>
            <a:spLocks noGrp="1"/>
          </p:cNvSpPr>
          <p:nvPr>
            <p:ph type="sldNum" sz="quarter" idx="5"/>
          </p:nvPr>
        </p:nvSpPr>
        <p:spPr/>
        <p:txBody>
          <a:bodyPr/>
          <a:lstStyle/>
          <a:p>
            <a:pPr>
              <a:defRPr/>
            </a:pPr>
            <a:fld id="{356F7A87-696C-4EF3-81C0-530AEE0B309A}" type="slidenum">
              <a:rPr lang="pl-PL" smtClean="0">
                <a:solidFill>
                  <a:prstClr val="black"/>
                </a:solidFill>
              </a:rPr>
              <a:pPr>
                <a:defRPr/>
              </a:pPr>
              <a:t>11</a:t>
            </a:fld>
            <a:endParaRPr lang="pl-PL">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C88C85-D267-431D-B855-B535FA18B6F0}" type="slidenum">
              <a:rPr lang="fr-FR" smtClean="0">
                <a:solidFill>
                  <a:prstClr val="black"/>
                </a:solidFill>
              </a:rPr>
              <a:pPr eaLnBrk="1" hangingPunct="1"/>
              <a:t>14</a:t>
            </a:fld>
            <a:endParaRPr lang="fr-FR" smtClean="0">
              <a:solidFill>
                <a:prstClr val="black"/>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679768" y="4715907"/>
            <a:ext cx="5438140" cy="4569398"/>
          </a:xfrm>
          <a:noFill/>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7BCB7F3-4803-4C19-80E2-FE42B0943791}" type="slidenum">
              <a:rPr lang="uk-UA" smtClean="0">
                <a:solidFill>
                  <a:prstClr val="black"/>
                </a:solidFill>
              </a:rPr>
              <a:pPr/>
              <a:t>15</a:t>
            </a:fld>
            <a:endParaRPr lang="uk-UA">
              <a:solidFill>
                <a:prstClr val="black"/>
              </a:solidFill>
            </a:endParaRPr>
          </a:p>
        </p:txBody>
      </p:sp>
    </p:spTree>
    <p:extLst>
      <p:ext uri="{BB962C8B-B14F-4D97-AF65-F5344CB8AC3E}">
        <p14:creationId xmlns:p14="http://schemas.microsoft.com/office/powerpoint/2010/main" val="655737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ru-RU"/>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uk-UA" smtClean="0"/>
              <a:t>Зразок підзаголовка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A6247BFF-3551-41FD-93C7-81E8AD8EF2EA}" type="datetime1">
              <a:rPr lang="uk-UA"/>
              <a:pPr>
                <a:defRPr/>
              </a:pPr>
              <a:t>16.11.2016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E86976D2-933D-469A-AF79-A02B50AAD307}" type="slidenum">
              <a:rPr lang="ru-RU"/>
              <a:pPr>
                <a:defRPr/>
              </a:pPr>
              <a:t>‹#›</a:t>
            </a:fld>
            <a:endParaRPr lang="ru-RU" dirty="0"/>
          </a:p>
        </p:txBody>
      </p:sp>
    </p:spTree>
    <p:extLst>
      <p:ext uri="{BB962C8B-B14F-4D97-AF65-F5344CB8AC3E}">
        <p14:creationId xmlns:p14="http://schemas.microsoft.com/office/powerpoint/2010/main" val="63370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29BFEC3C-D8DA-425D-BCCD-21B9C20874B3}" type="datetime1">
              <a:rPr lang="uk-UA"/>
              <a:pPr>
                <a:defRPr/>
              </a:pPr>
              <a:t>16.11.2016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6342CB11-15AB-4878-87DC-11A2988B578E}" type="slidenum">
              <a:rPr lang="ru-RU"/>
              <a:pPr>
                <a:defRPr/>
              </a:pPr>
              <a:t>‹#›</a:t>
            </a:fld>
            <a:endParaRPr lang="ru-RU" dirty="0"/>
          </a:p>
        </p:txBody>
      </p:sp>
    </p:spTree>
    <p:extLst>
      <p:ext uri="{BB962C8B-B14F-4D97-AF65-F5344CB8AC3E}">
        <p14:creationId xmlns:p14="http://schemas.microsoft.com/office/powerpoint/2010/main" val="380543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EB3D888D-E132-42B3-BD6C-9465F8055EF9}" type="datetime1">
              <a:rPr lang="uk-UA"/>
              <a:pPr>
                <a:defRPr/>
              </a:pPr>
              <a:t>16.11.2016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BD3092D5-637A-464A-850C-0733ABED8204}" type="slidenum">
              <a:rPr lang="ru-RU"/>
              <a:pPr>
                <a:defRPr/>
              </a:pPr>
              <a:t>‹#›</a:t>
            </a:fld>
            <a:endParaRPr lang="ru-RU" dirty="0"/>
          </a:p>
        </p:txBody>
      </p:sp>
    </p:spTree>
    <p:extLst>
      <p:ext uri="{BB962C8B-B14F-4D97-AF65-F5344CB8AC3E}">
        <p14:creationId xmlns:p14="http://schemas.microsoft.com/office/powerpoint/2010/main" val="138674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Заголовок і таблиц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uk-UA" smtClean="0"/>
              <a:t>Зразок заголовка</a:t>
            </a:r>
            <a:endParaRPr lang="ru-RU"/>
          </a:p>
        </p:txBody>
      </p:sp>
      <p:sp>
        <p:nvSpPr>
          <p:cNvPr id="3" name="Місце для таблиці 2"/>
          <p:cNvSpPr>
            <a:spLocks noGrp="1"/>
          </p:cNvSpPr>
          <p:nvPr>
            <p:ph type="tbl" idx="1"/>
          </p:nvPr>
        </p:nvSpPr>
        <p:spPr>
          <a:xfrm>
            <a:off x="457200" y="1600200"/>
            <a:ext cx="8229600" cy="4525963"/>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7F432EF5-EDF3-48B7-BA19-BE9D3BAE84F1}" type="datetime1">
              <a:rPr lang="uk-UA"/>
              <a:pPr>
                <a:defRPr/>
              </a:pPr>
              <a:t>16.11.2016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AA42EC43-DF17-499E-BE11-37A49E81F3DE}" type="slidenum">
              <a:rPr lang="ru-RU"/>
              <a:pPr>
                <a:defRPr/>
              </a:pPr>
              <a:t>‹#›</a:t>
            </a:fld>
            <a:endParaRPr lang="ru-RU" dirty="0"/>
          </a:p>
        </p:txBody>
      </p:sp>
    </p:spTree>
    <p:extLst>
      <p:ext uri="{BB962C8B-B14F-4D97-AF65-F5344CB8AC3E}">
        <p14:creationId xmlns:p14="http://schemas.microsoft.com/office/powerpoint/2010/main" val="3317468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endParaRPr lang="ru-RU" dirty="0">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dirty="0">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32A9A9E1-9165-4604-B73F-9AFA4E93E9E6}" type="slidenum">
              <a:rPr lang="ru-RU">
                <a:solidFill>
                  <a:srgbClr val="000000"/>
                </a:solidFill>
              </a:rPr>
              <a:pPr/>
              <a:t>‹#›</a:t>
            </a:fld>
            <a:endParaRPr lang="ru-RU" dirty="0">
              <a:solidFill>
                <a:srgbClr val="000000"/>
              </a:solidFill>
            </a:endParaRPr>
          </a:p>
        </p:txBody>
      </p:sp>
    </p:spTree>
    <p:extLst>
      <p:ext uri="{BB962C8B-B14F-4D97-AF65-F5344CB8AC3E}">
        <p14:creationId xmlns:p14="http://schemas.microsoft.com/office/powerpoint/2010/main" val="55747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dirty="0">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dirty="0">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046EEDC8-1B4E-4F07-8251-8B1C6E8A67F6}" type="slidenum">
              <a:rPr lang="ru-RU">
                <a:solidFill>
                  <a:srgbClr val="000000"/>
                </a:solidFill>
              </a:rPr>
              <a:pPr/>
              <a:t>‹#›</a:t>
            </a:fld>
            <a:endParaRPr lang="ru-RU" dirty="0">
              <a:solidFill>
                <a:srgbClr val="000000"/>
              </a:solidFill>
            </a:endParaRPr>
          </a:p>
        </p:txBody>
      </p:sp>
    </p:spTree>
    <p:extLst>
      <p:ext uri="{BB962C8B-B14F-4D97-AF65-F5344CB8AC3E}">
        <p14:creationId xmlns:p14="http://schemas.microsoft.com/office/powerpoint/2010/main" val="3273143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dirty="0">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dirty="0">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1001B7A1-4319-4DA0-B353-A92D36F09A71}" type="slidenum">
              <a:rPr lang="ru-RU">
                <a:solidFill>
                  <a:srgbClr val="000000"/>
                </a:solidFill>
              </a:rPr>
              <a:pPr/>
              <a:t>‹#›</a:t>
            </a:fld>
            <a:endParaRPr lang="ru-RU" dirty="0">
              <a:solidFill>
                <a:srgbClr val="000000"/>
              </a:solidFill>
            </a:endParaRPr>
          </a:p>
        </p:txBody>
      </p:sp>
    </p:spTree>
    <p:extLst>
      <p:ext uri="{BB962C8B-B14F-4D97-AF65-F5344CB8AC3E}">
        <p14:creationId xmlns:p14="http://schemas.microsoft.com/office/powerpoint/2010/main" val="4217549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lvl1pPr>
              <a:defRPr/>
            </a:lvl1pPr>
          </a:lstStyle>
          <a:p>
            <a:endParaRPr lang="ru-RU" dirty="0">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dirty="0">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28B24ADE-5C65-431B-9B5C-02C7105CAD2B}" type="slidenum">
              <a:rPr lang="ru-RU">
                <a:solidFill>
                  <a:srgbClr val="000000"/>
                </a:solidFill>
              </a:rPr>
              <a:pPr/>
              <a:t>‹#›</a:t>
            </a:fld>
            <a:endParaRPr lang="ru-RU" dirty="0">
              <a:solidFill>
                <a:srgbClr val="000000"/>
              </a:solidFill>
            </a:endParaRPr>
          </a:p>
        </p:txBody>
      </p:sp>
    </p:spTree>
    <p:extLst>
      <p:ext uri="{BB962C8B-B14F-4D97-AF65-F5344CB8AC3E}">
        <p14:creationId xmlns:p14="http://schemas.microsoft.com/office/powerpoint/2010/main" val="1226312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lvl1pPr>
              <a:defRPr/>
            </a:lvl1pPr>
          </a:lstStyle>
          <a:p>
            <a:endParaRPr lang="ru-RU" dirty="0">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ru-RU" dirty="0">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AB4073D0-EF5A-47E8-B1F4-567498C26275}" type="slidenum">
              <a:rPr lang="ru-RU">
                <a:solidFill>
                  <a:srgbClr val="000000"/>
                </a:solidFill>
              </a:rPr>
              <a:pPr/>
              <a:t>‹#›</a:t>
            </a:fld>
            <a:endParaRPr lang="ru-RU" dirty="0">
              <a:solidFill>
                <a:srgbClr val="000000"/>
              </a:solidFill>
            </a:endParaRPr>
          </a:p>
        </p:txBody>
      </p:sp>
    </p:spTree>
    <p:extLst>
      <p:ext uri="{BB962C8B-B14F-4D97-AF65-F5344CB8AC3E}">
        <p14:creationId xmlns:p14="http://schemas.microsoft.com/office/powerpoint/2010/main" val="3946008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lvl1pPr>
              <a:defRPr/>
            </a:lvl1pPr>
          </a:lstStyle>
          <a:p>
            <a:endParaRPr lang="ru-RU" dirty="0">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ru-RU" dirty="0">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3851996E-5A55-4529-B5AC-15B796BEEB39}" type="slidenum">
              <a:rPr lang="ru-RU">
                <a:solidFill>
                  <a:srgbClr val="000000"/>
                </a:solidFill>
              </a:rPr>
              <a:pPr/>
              <a:t>‹#›</a:t>
            </a:fld>
            <a:endParaRPr lang="ru-RU" dirty="0">
              <a:solidFill>
                <a:srgbClr val="000000"/>
              </a:solidFill>
            </a:endParaRPr>
          </a:p>
        </p:txBody>
      </p:sp>
    </p:spTree>
    <p:extLst>
      <p:ext uri="{BB962C8B-B14F-4D97-AF65-F5344CB8AC3E}">
        <p14:creationId xmlns:p14="http://schemas.microsoft.com/office/powerpoint/2010/main" val="3764615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dirty="0">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ru-RU" dirty="0">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FD673BB5-EC3D-44CD-86C2-BFC34B21D1BE}" type="slidenum">
              <a:rPr lang="ru-RU">
                <a:solidFill>
                  <a:srgbClr val="000000"/>
                </a:solidFill>
              </a:rPr>
              <a:pPr/>
              <a:t>‹#›</a:t>
            </a:fld>
            <a:endParaRPr lang="ru-RU" dirty="0">
              <a:solidFill>
                <a:srgbClr val="000000"/>
              </a:solidFill>
            </a:endParaRPr>
          </a:p>
        </p:txBody>
      </p:sp>
    </p:spTree>
    <p:extLst>
      <p:ext uri="{BB962C8B-B14F-4D97-AF65-F5344CB8AC3E}">
        <p14:creationId xmlns:p14="http://schemas.microsoft.com/office/powerpoint/2010/main" val="346442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37E259A4-886F-4FB5-9A44-6C3E8F078038}" type="datetime1">
              <a:rPr lang="uk-UA"/>
              <a:pPr>
                <a:defRPr/>
              </a:pPr>
              <a:t>16.11.2016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02021063-04DE-46F6-812D-88071D191BAD}" type="slidenum">
              <a:rPr lang="ru-RU"/>
              <a:pPr>
                <a:defRPr/>
              </a:pPr>
              <a:t>‹#›</a:t>
            </a:fld>
            <a:endParaRPr lang="ru-RU" dirty="0"/>
          </a:p>
        </p:txBody>
      </p:sp>
    </p:spTree>
    <p:extLst>
      <p:ext uri="{BB962C8B-B14F-4D97-AF65-F5344CB8AC3E}">
        <p14:creationId xmlns:p14="http://schemas.microsoft.com/office/powerpoint/2010/main" val="1407910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dirty="0">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dirty="0">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FB00F5B0-ACB3-4AD0-B7BF-2459872B29C8}" type="slidenum">
              <a:rPr lang="ru-RU">
                <a:solidFill>
                  <a:srgbClr val="000000"/>
                </a:solidFill>
              </a:rPr>
              <a:pPr/>
              <a:t>‹#›</a:t>
            </a:fld>
            <a:endParaRPr lang="ru-RU" dirty="0">
              <a:solidFill>
                <a:srgbClr val="000000"/>
              </a:solidFill>
            </a:endParaRPr>
          </a:p>
        </p:txBody>
      </p:sp>
    </p:spTree>
    <p:extLst>
      <p:ext uri="{BB962C8B-B14F-4D97-AF65-F5344CB8AC3E}">
        <p14:creationId xmlns:p14="http://schemas.microsoft.com/office/powerpoint/2010/main" val="1753654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dirty="0">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dirty="0">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FCFA12CF-6BBD-4DB5-BFB5-380AADD7318C}" type="slidenum">
              <a:rPr lang="ru-RU">
                <a:solidFill>
                  <a:srgbClr val="000000"/>
                </a:solidFill>
              </a:rPr>
              <a:pPr/>
              <a:t>‹#›</a:t>
            </a:fld>
            <a:endParaRPr lang="ru-RU" dirty="0">
              <a:solidFill>
                <a:srgbClr val="000000"/>
              </a:solidFill>
            </a:endParaRPr>
          </a:p>
        </p:txBody>
      </p:sp>
    </p:spTree>
    <p:extLst>
      <p:ext uri="{BB962C8B-B14F-4D97-AF65-F5344CB8AC3E}">
        <p14:creationId xmlns:p14="http://schemas.microsoft.com/office/powerpoint/2010/main" val="2493324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dirty="0">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dirty="0">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EBDF476F-0730-4DD8-B084-9F2614D95281}" type="slidenum">
              <a:rPr lang="ru-RU">
                <a:solidFill>
                  <a:srgbClr val="000000"/>
                </a:solidFill>
              </a:rPr>
              <a:pPr/>
              <a:t>‹#›</a:t>
            </a:fld>
            <a:endParaRPr lang="ru-RU" dirty="0">
              <a:solidFill>
                <a:srgbClr val="000000"/>
              </a:solidFill>
            </a:endParaRPr>
          </a:p>
        </p:txBody>
      </p:sp>
    </p:spTree>
    <p:extLst>
      <p:ext uri="{BB962C8B-B14F-4D97-AF65-F5344CB8AC3E}">
        <p14:creationId xmlns:p14="http://schemas.microsoft.com/office/powerpoint/2010/main" val="3211076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dirty="0">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dirty="0">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3E38AAD5-353B-4DDF-A7DD-D9A6E1F73003}" type="slidenum">
              <a:rPr lang="ru-RU">
                <a:solidFill>
                  <a:srgbClr val="000000"/>
                </a:solidFill>
              </a:rPr>
              <a:pPr/>
              <a:t>‹#›</a:t>
            </a:fld>
            <a:endParaRPr lang="ru-RU" dirty="0">
              <a:solidFill>
                <a:srgbClr val="000000"/>
              </a:solidFill>
            </a:endParaRPr>
          </a:p>
        </p:txBody>
      </p:sp>
    </p:spTree>
    <p:extLst>
      <p:ext uri="{BB962C8B-B14F-4D97-AF65-F5344CB8AC3E}">
        <p14:creationId xmlns:p14="http://schemas.microsoft.com/office/powerpoint/2010/main" val="3341572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dirty="0">
              <a:solidFill>
                <a:srgbClr val="000000"/>
              </a:solidFill>
            </a:endParaRPr>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dirty="0">
              <a:solidFill>
                <a:srgbClr val="000000"/>
              </a:solidFill>
            </a:endParaRPr>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D3E0C76C-6611-48C6-96DB-4F8EF2EC26BE}" type="slidenum">
              <a:rPr lang="ru-RU">
                <a:solidFill>
                  <a:srgbClr val="000000"/>
                </a:solidFill>
              </a:rPr>
              <a:pPr/>
              <a:t>‹#›</a:t>
            </a:fld>
            <a:endParaRPr lang="ru-RU" dirty="0">
              <a:solidFill>
                <a:srgbClr val="000000"/>
              </a:solidFill>
            </a:endParaRPr>
          </a:p>
        </p:txBody>
      </p:sp>
    </p:spTree>
    <p:extLst>
      <p:ext uri="{BB962C8B-B14F-4D97-AF65-F5344CB8AC3E}">
        <p14:creationId xmlns:p14="http://schemas.microsoft.com/office/powerpoint/2010/main" val="95495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uk-UA"/>
          </a:p>
        </p:txBody>
      </p:sp>
      <p:sp>
        <p:nvSpPr>
          <p:cNvPr id="3" name="Дата 2"/>
          <p:cNvSpPr>
            <a:spLocks noGrp="1"/>
          </p:cNvSpPr>
          <p:nvPr>
            <p:ph type="dt" sz="half" idx="10"/>
          </p:nvPr>
        </p:nvSpPr>
        <p:spPr>
          <a:xfrm>
            <a:off x="457200" y="6245225"/>
            <a:ext cx="2133600" cy="476250"/>
          </a:xfrm>
        </p:spPr>
        <p:txBody>
          <a:bodyPr/>
          <a:lstStyle>
            <a:lvl1pPr>
              <a:defRPr/>
            </a:lvl1pPr>
          </a:lstStyle>
          <a:p>
            <a:endParaRPr lang="ru-RU" dirty="0">
              <a:solidFill>
                <a:srgbClr val="000000"/>
              </a:solidFill>
            </a:endParaRPr>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endParaRPr lang="ru-RU" dirty="0">
              <a:solidFill>
                <a:srgbClr val="000000"/>
              </a:solidFill>
            </a:endParaRPr>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fld id="{EF889A2A-9209-439D-B441-1C71403F67C7}" type="slidenum">
              <a:rPr lang="ru-RU">
                <a:solidFill>
                  <a:srgbClr val="000000"/>
                </a:solidFill>
              </a:rPr>
              <a:pPr/>
              <a:t>‹#›</a:t>
            </a:fld>
            <a:endParaRPr lang="ru-RU" dirty="0">
              <a:solidFill>
                <a:srgbClr val="000000"/>
              </a:solidFill>
            </a:endParaRPr>
          </a:p>
        </p:txBody>
      </p:sp>
    </p:spTree>
    <p:extLst>
      <p:ext uri="{BB962C8B-B14F-4D97-AF65-F5344CB8AC3E}">
        <p14:creationId xmlns:p14="http://schemas.microsoft.com/office/powerpoint/2010/main" val="330985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www.insurance-surveys.com</a:t>
            </a:r>
          </a:p>
        </p:txBody>
      </p:sp>
      <p:sp>
        <p:nvSpPr>
          <p:cNvPr id="6" name="Rectangle 6"/>
          <p:cNvSpPr>
            <a:spLocks noGrp="1" noChangeArrowheads="1"/>
          </p:cNvSpPr>
          <p:nvPr>
            <p:ph type="sldNum" sz="quarter" idx="12"/>
          </p:nvPr>
        </p:nvSpPr>
        <p:spPr>
          <a:ln/>
        </p:spPr>
        <p:txBody>
          <a:bodyPr/>
          <a:lstStyle>
            <a:lvl1pPr>
              <a:defRPr/>
            </a:lvl1pPr>
          </a:lstStyle>
          <a:p>
            <a:pPr>
              <a:defRPr/>
            </a:pPr>
            <a:fld id="{6DBC8BED-5B63-46B8-B9D6-427F3EFC52F0}"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354065739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www.insurance-surveys.com</a:t>
            </a:r>
          </a:p>
        </p:txBody>
      </p:sp>
      <p:sp>
        <p:nvSpPr>
          <p:cNvPr id="6" name="Rectangle 6"/>
          <p:cNvSpPr>
            <a:spLocks noGrp="1" noChangeArrowheads="1"/>
          </p:cNvSpPr>
          <p:nvPr>
            <p:ph type="sldNum" sz="quarter" idx="12"/>
          </p:nvPr>
        </p:nvSpPr>
        <p:spPr>
          <a:ln/>
        </p:spPr>
        <p:txBody>
          <a:bodyPr/>
          <a:lstStyle>
            <a:lvl1pPr>
              <a:defRPr/>
            </a:lvl1pPr>
          </a:lstStyle>
          <a:p>
            <a:pPr>
              <a:defRPr/>
            </a:pPr>
            <a:fld id="{C3F5E0C9-6E88-4FF6-B4C2-9F253A7E1177}"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378132514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www.insurance-surveys.com</a:t>
            </a:r>
          </a:p>
        </p:txBody>
      </p:sp>
      <p:sp>
        <p:nvSpPr>
          <p:cNvPr id="6" name="Rectangle 6"/>
          <p:cNvSpPr>
            <a:spLocks noGrp="1" noChangeArrowheads="1"/>
          </p:cNvSpPr>
          <p:nvPr>
            <p:ph type="sldNum" sz="quarter" idx="12"/>
          </p:nvPr>
        </p:nvSpPr>
        <p:spPr>
          <a:ln/>
        </p:spPr>
        <p:txBody>
          <a:bodyPr/>
          <a:lstStyle>
            <a:lvl1pPr>
              <a:defRPr/>
            </a:lvl1pPr>
          </a:lstStyle>
          <a:p>
            <a:pPr>
              <a:defRPr/>
            </a:pPr>
            <a:fld id="{C3828BBC-CA03-4043-A69A-8FED6EF65D9F}"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206349418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www.insurance-surveys.com</a:t>
            </a:r>
          </a:p>
        </p:txBody>
      </p:sp>
      <p:sp>
        <p:nvSpPr>
          <p:cNvPr id="7" name="Rectangle 6"/>
          <p:cNvSpPr>
            <a:spLocks noGrp="1" noChangeArrowheads="1"/>
          </p:cNvSpPr>
          <p:nvPr>
            <p:ph type="sldNum" sz="quarter" idx="12"/>
          </p:nvPr>
        </p:nvSpPr>
        <p:spPr>
          <a:ln/>
        </p:spPr>
        <p:txBody>
          <a:bodyPr/>
          <a:lstStyle>
            <a:lvl1pPr>
              <a:defRPr/>
            </a:lvl1pPr>
          </a:lstStyle>
          <a:p>
            <a:pPr>
              <a:defRPr/>
            </a:pPr>
            <a:fld id="{B1A258A3-9990-4CE4-A550-54EE6608EB0C}"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53576556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ru-RU"/>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uk-UA" smtClean="0"/>
              <a:t>Зразок тексту</a:t>
            </a:r>
          </a:p>
        </p:txBody>
      </p:sp>
      <p:sp>
        <p:nvSpPr>
          <p:cNvPr id="4" name="Rectangle 4"/>
          <p:cNvSpPr>
            <a:spLocks noGrp="1" noChangeArrowheads="1"/>
          </p:cNvSpPr>
          <p:nvPr>
            <p:ph type="dt" sz="half" idx="10"/>
          </p:nvPr>
        </p:nvSpPr>
        <p:spPr>
          <a:ln/>
        </p:spPr>
        <p:txBody>
          <a:bodyPr/>
          <a:lstStyle>
            <a:lvl1pPr>
              <a:defRPr/>
            </a:lvl1pPr>
          </a:lstStyle>
          <a:p>
            <a:pPr>
              <a:defRPr/>
            </a:pPr>
            <a:fld id="{3B5A0722-657E-40D6-A15A-DDC3854514CE}" type="datetime1">
              <a:rPr lang="uk-UA"/>
              <a:pPr>
                <a:defRPr/>
              </a:pPr>
              <a:t>16.11.2016</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E1A8B64F-916E-45CA-83E7-6971F419D874}" type="slidenum">
              <a:rPr lang="ru-RU"/>
              <a:pPr>
                <a:defRPr/>
              </a:pPr>
              <a:t>‹#›</a:t>
            </a:fld>
            <a:endParaRPr lang="ru-RU" dirty="0"/>
          </a:p>
        </p:txBody>
      </p:sp>
    </p:spTree>
    <p:extLst>
      <p:ext uri="{BB962C8B-B14F-4D97-AF65-F5344CB8AC3E}">
        <p14:creationId xmlns:p14="http://schemas.microsoft.com/office/powerpoint/2010/main" val="2636708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www.insurance-surveys.com</a:t>
            </a:r>
          </a:p>
        </p:txBody>
      </p:sp>
      <p:sp>
        <p:nvSpPr>
          <p:cNvPr id="9" name="Rectangle 6"/>
          <p:cNvSpPr>
            <a:spLocks noGrp="1" noChangeArrowheads="1"/>
          </p:cNvSpPr>
          <p:nvPr>
            <p:ph type="sldNum" sz="quarter" idx="12"/>
          </p:nvPr>
        </p:nvSpPr>
        <p:spPr>
          <a:ln/>
        </p:spPr>
        <p:txBody>
          <a:bodyPr/>
          <a:lstStyle>
            <a:lvl1pPr>
              <a:defRPr/>
            </a:lvl1pPr>
          </a:lstStyle>
          <a:p>
            <a:pPr>
              <a:defRPr/>
            </a:pPr>
            <a:fld id="{5FC37488-ADF3-4AF9-96C8-B3D3174FDCBD}"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385934157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www.insurance-surveys.com</a:t>
            </a:r>
          </a:p>
        </p:txBody>
      </p:sp>
      <p:sp>
        <p:nvSpPr>
          <p:cNvPr id="5" name="Rectangle 6"/>
          <p:cNvSpPr>
            <a:spLocks noGrp="1" noChangeArrowheads="1"/>
          </p:cNvSpPr>
          <p:nvPr>
            <p:ph type="sldNum" sz="quarter" idx="12"/>
          </p:nvPr>
        </p:nvSpPr>
        <p:spPr>
          <a:ln/>
        </p:spPr>
        <p:txBody>
          <a:bodyPr/>
          <a:lstStyle>
            <a:lvl1pPr>
              <a:defRPr/>
            </a:lvl1pPr>
          </a:lstStyle>
          <a:p>
            <a:pPr>
              <a:defRPr/>
            </a:pPr>
            <a:fld id="{02755C14-8973-4A52-8050-F611F63EC97C}"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283415902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www.insurance-surveys.com</a:t>
            </a:r>
          </a:p>
        </p:txBody>
      </p:sp>
      <p:sp>
        <p:nvSpPr>
          <p:cNvPr id="4" name="Rectangle 6"/>
          <p:cNvSpPr>
            <a:spLocks noGrp="1" noChangeArrowheads="1"/>
          </p:cNvSpPr>
          <p:nvPr>
            <p:ph type="sldNum" sz="quarter" idx="12"/>
          </p:nvPr>
        </p:nvSpPr>
        <p:spPr>
          <a:ln/>
        </p:spPr>
        <p:txBody>
          <a:bodyPr/>
          <a:lstStyle>
            <a:lvl1pPr>
              <a:defRPr/>
            </a:lvl1pPr>
          </a:lstStyle>
          <a:p>
            <a:pPr>
              <a:defRPr/>
            </a:pPr>
            <a:fld id="{15AE0A75-BE0C-4F53-B543-206A537E1501}"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399544866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www.insurance-surveys.com</a:t>
            </a:r>
          </a:p>
        </p:txBody>
      </p:sp>
      <p:sp>
        <p:nvSpPr>
          <p:cNvPr id="7" name="Rectangle 6"/>
          <p:cNvSpPr>
            <a:spLocks noGrp="1" noChangeArrowheads="1"/>
          </p:cNvSpPr>
          <p:nvPr>
            <p:ph type="sldNum" sz="quarter" idx="12"/>
          </p:nvPr>
        </p:nvSpPr>
        <p:spPr>
          <a:ln/>
        </p:spPr>
        <p:txBody>
          <a:bodyPr/>
          <a:lstStyle>
            <a:lvl1pPr>
              <a:defRPr/>
            </a:lvl1pPr>
          </a:lstStyle>
          <a:p>
            <a:pPr>
              <a:defRPr/>
            </a:pPr>
            <a:fld id="{42DAF60C-4B9D-4C40-9593-0A3CDABDE55A}"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239783825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www.insurance-surveys.com</a:t>
            </a:r>
          </a:p>
        </p:txBody>
      </p:sp>
      <p:sp>
        <p:nvSpPr>
          <p:cNvPr id="7" name="Rectangle 6"/>
          <p:cNvSpPr>
            <a:spLocks noGrp="1" noChangeArrowheads="1"/>
          </p:cNvSpPr>
          <p:nvPr>
            <p:ph type="sldNum" sz="quarter" idx="12"/>
          </p:nvPr>
        </p:nvSpPr>
        <p:spPr>
          <a:ln/>
        </p:spPr>
        <p:txBody>
          <a:bodyPr/>
          <a:lstStyle>
            <a:lvl1pPr>
              <a:defRPr/>
            </a:lvl1pPr>
          </a:lstStyle>
          <a:p>
            <a:pPr>
              <a:defRPr/>
            </a:pPr>
            <a:fld id="{7E9095C8-D5D3-4154-BE53-705ADE39A01F}"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162136913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www.insurance-surveys.com</a:t>
            </a:r>
          </a:p>
        </p:txBody>
      </p:sp>
      <p:sp>
        <p:nvSpPr>
          <p:cNvPr id="6" name="Rectangle 6"/>
          <p:cNvSpPr>
            <a:spLocks noGrp="1" noChangeArrowheads="1"/>
          </p:cNvSpPr>
          <p:nvPr>
            <p:ph type="sldNum" sz="quarter" idx="12"/>
          </p:nvPr>
        </p:nvSpPr>
        <p:spPr>
          <a:ln/>
        </p:spPr>
        <p:txBody>
          <a:bodyPr/>
          <a:lstStyle>
            <a:lvl1pPr>
              <a:defRPr/>
            </a:lvl1pPr>
          </a:lstStyle>
          <a:p>
            <a:pPr>
              <a:defRPr/>
            </a:pPr>
            <a:fld id="{6DB41269-2D49-422F-8F99-EEDD07F81428}"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211343335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www.insurance-surveys.com</a:t>
            </a:r>
          </a:p>
        </p:txBody>
      </p:sp>
      <p:sp>
        <p:nvSpPr>
          <p:cNvPr id="6" name="Rectangle 6"/>
          <p:cNvSpPr>
            <a:spLocks noGrp="1" noChangeArrowheads="1"/>
          </p:cNvSpPr>
          <p:nvPr>
            <p:ph type="sldNum" sz="quarter" idx="12"/>
          </p:nvPr>
        </p:nvSpPr>
        <p:spPr>
          <a:ln/>
        </p:spPr>
        <p:txBody>
          <a:bodyPr/>
          <a:lstStyle>
            <a:lvl1pPr>
              <a:defRPr/>
            </a:lvl1pPr>
          </a:lstStyle>
          <a:p>
            <a:pPr>
              <a:defRPr/>
            </a:pPr>
            <a:fld id="{FBB4E8FA-F8F2-479E-8B03-F50AF6C9CE0B}"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236356628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uk-UA"/>
          </a:p>
        </p:txBody>
      </p:sp>
      <p:sp>
        <p:nvSpPr>
          <p:cNvPr id="3" name="Rectangle 4"/>
          <p:cNvSpPr>
            <a:spLocks noGrp="1" noChangeArrowheads="1"/>
          </p:cNvSpPr>
          <p:nvPr>
            <p:ph type="dt" sz="half" idx="10"/>
          </p:nvPr>
        </p:nvSpPr>
        <p:spPr>
          <a:ln/>
        </p:spPr>
        <p:txBody>
          <a:bodyPr/>
          <a:lstStyle>
            <a:lvl1pPr>
              <a:defRPr/>
            </a:lvl1pPr>
          </a:lstStyle>
          <a:p>
            <a:pPr>
              <a:defRPr/>
            </a:pPr>
            <a:endParaRPr lang="fr-F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FR">
                <a:solidFill>
                  <a:srgbClr val="000000"/>
                </a:solidFill>
              </a:rPr>
              <a:t>www.insurance-surveys.com</a:t>
            </a:r>
          </a:p>
        </p:txBody>
      </p:sp>
      <p:sp>
        <p:nvSpPr>
          <p:cNvPr id="5" name="Rectangle 6"/>
          <p:cNvSpPr>
            <a:spLocks noGrp="1" noChangeArrowheads="1"/>
          </p:cNvSpPr>
          <p:nvPr>
            <p:ph type="sldNum" sz="quarter" idx="12"/>
          </p:nvPr>
        </p:nvSpPr>
        <p:spPr>
          <a:ln/>
        </p:spPr>
        <p:txBody>
          <a:bodyPr/>
          <a:lstStyle>
            <a:lvl1pPr>
              <a:defRPr/>
            </a:lvl1pPr>
          </a:lstStyle>
          <a:p>
            <a:pPr>
              <a:defRPr/>
            </a:pPr>
            <a:fld id="{94B7B528-1A8A-4F4F-81A5-1020A6DF2327}" type="slidenum">
              <a:rPr lang="fr-FR">
                <a:solidFill>
                  <a:srgbClr val="000000"/>
                </a:solidFill>
              </a:rPr>
              <a:pPr>
                <a:defRPr/>
              </a:pPr>
              <a:t>‹#›</a:t>
            </a:fld>
            <a:endParaRPr lang="fr-FR">
              <a:solidFill>
                <a:srgbClr val="000000"/>
              </a:solidFill>
            </a:endParaRPr>
          </a:p>
        </p:txBody>
      </p:sp>
    </p:spTree>
    <p:extLst>
      <p:ext uri="{BB962C8B-B14F-4D97-AF65-F5344CB8AC3E}">
        <p14:creationId xmlns:p14="http://schemas.microsoft.com/office/powerpoint/2010/main" val="132479997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ru-RU"/>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uk-UA" smtClean="0"/>
              <a:t>Зразок підзаголовка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A6247BFF-3551-41FD-93C7-81E8AD8EF2EA}" type="datetime1">
              <a:rPr lang="uk-UA">
                <a:solidFill>
                  <a:srgbClr val="000000"/>
                </a:solidFill>
              </a:rPr>
              <a:pPr>
                <a:defRPr/>
              </a:pPr>
              <a:t>16.11.2016</a:t>
            </a:fld>
            <a:endParaRPr lang="ru-RU"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6976D2-933D-469A-AF79-A02B50AAD307}"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807748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37E259A4-886F-4FB5-9A44-6C3E8F078038}" type="datetime1">
              <a:rPr lang="uk-UA">
                <a:solidFill>
                  <a:srgbClr val="000000"/>
                </a:solidFill>
              </a:rPr>
              <a:pPr>
                <a:defRPr/>
              </a:pPr>
              <a:t>16.11.2016</a:t>
            </a:fld>
            <a:endParaRPr lang="ru-RU"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021063-04DE-46F6-812D-88071D191BAD}"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28044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F934F8BD-9FFF-4C23-A403-E27D8A8276F9}" type="datetime1">
              <a:rPr lang="uk-UA"/>
              <a:pPr>
                <a:defRPr/>
              </a:pPr>
              <a:t>16.11.2016</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650FEBBE-265C-4510-A84D-74A2CA7A647F}" type="slidenum">
              <a:rPr lang="ru-RU"/>
              <a:pPr>
                <a:defRPr/>
              </a:pPr>
              <a:t>‹#›</a:t>
            </a:fld>
            <a:endParaRPr lang="ru-RU" dirty="0"/>
          </a:p>
        </p:txBody>
      </p:sp>
    </p:spTree>
    <p:extLst>
      <p:ext uri="{BB962C8B-B14F-4D97-AF65-F5344CB8AC3E}">
        <p14:creationId xmlns:p14="http://schemas.microsoft.com/office/powerpoint/2010/main" val="1770929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ru-RU"/>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uk-UA" smtClean="0"/>
              <a:t>Зразок тексту</a:t>
            </a:r>
          </a:p>
        </p:txBody>
      </p:sp>
      <p:sp>
        <p:nvSpPr>
          <p:cNvPr id="4" name="Rectangle 4"/>
          <p:cNvSpPr>
            <a:spLocks noGrp="1" noChangeArrowheads="1"/>
          </p:cNvSpPr>
          <p:nvPr>
            <p:ph type="dt" sz="half" idx="10"/>
          </p:nvPr>
        </p:nvSpPr>
        <p:spPr>
          <a:ln/>
        </p:spPr>
        <p:txBody>
          <a:bodyPr/>
          <a:lstStyle>
            <a:lvl1pPr>
              <a:defRPr/>
            </a:lvl1pPr>
          </a:lstStyle>
          <a:p>
            <a:pPr>
              <a:defRPr/>
            </a:pPr>
            <a:fld id="{3B5A0722-657E-40D6-A15A-DDC3854514CE}" type="datetime1">
              <a:rPr lang="uk-UA">
                <a:solidFill>
                  <a:srgbClr val="000000"/>
                </a:solidFill>
              </a:rPr>
              <a:pPr>
                <a:defRPr/>
              </a:pPr>
              <a:t>16.11.2016</a:t>
            </a:fld>
            <a:endParaRPr lang="ru-RU"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8B64F-916E-45CA-83E7-6971F419D874}"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064407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F934F8BD-9FFF-4C23-A403-E27D8A8276F9}" type="datetime1">
              <a:rPr lang="uk-UA">
                <a:solidFill>
                  <a:srgbClr val="000000"/>
                </a:solidFill>
              </a:rPr>
              <a:pPr>
                <a:defRPr/>
              </a:pPr>
              <a:t>16.11.2016</a:t>
            </a:fld>
            <a:endParaRPr lang="ru-RU"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50FEBBE-265C-4510-A84D-74A2CA7A647F}"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459360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ru-RU"/>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A2BCE510-E94A-4413-946B-0A931388AA09}" type="datetime1">
              <a:rPr lang="uk-UA">
                <a:solidFill>
                  <a:srgbClr val="000000"/>
                </a:solidFill>
              </a:rPr>
              <a:pPr>
                <a:defRPr/>
              </a:pPr>
              <a:t>16.11.2016</a:t>
            </a:fld>
            <a:endParaRPr lang="ru-RU"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FDD8DB1-F6CB-4F94-86B7-F6D1AEB16B01}"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668916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29EDFD81-7ACB-4589-9186-36A969423F19}" type="datetime1">
              <a:rPr lang="uk-UA">
                <a:solidFill>
                  <a:srgbClr val="000000"/>
                </a:solidFill>
              </a:rPr>
              <a:pPr>
                <a:defRPr/>
              </a:pPr>
              <a:t>16.11.2016</a:t>
            </a:fld>
            <a:endParaRPr lang="ru-RU"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D62F9E-7839-45DD-881E-ACA1970C3BB6}"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7532834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EF77327-6EFA-4DF2-A060-2A858573806D}" type="datetime1">
              <a:rPr lang="uk-UA">
                <a:solidFill>
                  <a:srgbClr val="000000"/>
                </a:solidFill>
              </a:rPr>
              <a:pPr>
                <a:defRPr/>
              </a:pPr>
              <a:t>16.11.2016</a:t>
            </a:fld>
            <a:endParaRPr lang="ru-RU"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642621-A153-4F75-AB00-213399933577}"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4044648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ru-RU"/>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4"/>
          <p:cNvSpPr>
            <a:spLocks noGrp="1" noChangeArrowheads="1"/>
          </p:cNvSpPr>
          <p:nvPr>
            <p:ph type="dt" sz="half" idx="10"/>
          </p:nvPr>
        </p:nvSpPr>
        <p:spPr>
          <a:ln/>
        </p:spPr>
        <p:txBody>
          <a:bodyPr/>
          <a:lstStyle>
            <a:lvl1pPr>
              <a:defRPr/>
            </a:lvl1pPr>
          </a:lstStyle>
          <a:p>
            <a:pPr>
              <a:defRPr/>
            </a:pPr>
            <a:fld id="{4B041C89-D3D5-4FBA-BE28-51482FA81D19}" type="datetime1">
              <a:rPr lang="uk-UA">
                <a:solidFill>
                  <a:srgbClr val="000000"/>
                </a:solidFill>
              </a:rPr>
              <a:pPr>
                <a:defRPr/>
              </a:pPr>
              <a:t>16.11.2016</a:t>
            </a:fld>
            <a:endParaRPr lang="ru-RU"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288F29-A1D8-4DD3-9E93-041B65F74520}"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944522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ru-RU"/>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4"/>
          <p:cNvSpPr>
            <a:spLocks noGrp="1" noChangeArrowheads="1"/>
          </p:cNvSpPr>
          <p:nvPr>
            <p:ph type="dt" sz="half" idx="10"/>
          </p:nvPr>
        </p:nvSpPr>
        <p:spPr>
          <a:ln/>
        </p:spPr>
        <p:txBody>
          <a:bodyPr/>
          <a:lstStyle>
            <a:lvl1pPr>
              <a:defRPr/>
            </a:lvl1pPr>
          </a:lstStyle>
          <a:p>
            <a:pPr>
              <a:defRPr/>
            </a:pPr>
            <a:fld id="{2EBAD3AE-2A91-48BF-B33C-BBAE00A79F74}" type="datetime1">
              <a:rPr lang="uk-UA">
                <a:solidFill>
                  <a:srgbClr val="000000"/>
                </a:solidFill>
              </a:rPr>
              <a:pPr>
                <a:defRPr/>
              </a:pPr>
              <a:t>16.11.2016</a:t>
            </a:fld>
            <a:endParaRPr lang="ru-RU"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25E7B-166D-44AD-A758-20C8FA424C22}"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13005472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29BFEC3C-D8DA-425D-BCCD-21B9C20874B3}" type="datetime1">
              <a:rPr lang="uk-UA">
                <a:solidFill>
                  <a:srgbClr val="000000"/>
                </a:solidFill>
              </a:rPr>
              <a:pPr>
                <a:defRPr/>
              </a:pPr>
              <a:t>16.11.2016</a:t>
            </a:fld>
            <a:endParaRPr lang="ru-RU"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342CB11-15AB-4878-87DC-11A2988B578E}"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5467442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EB3D888D-E132-42B3-BD6C-9465F8055EF9}" type="datetime1">
              <a:rPr lang="uk-UA">
                <a:solidFill>
                  <a:srgbClr val="000000"/>
                </a:solidFill>
              </a:rPr>
              <a:pPr>
                <a:defRPr/>
              </a:pPr>
              <a:t>16.11.2016</a:t>
            </a:fld>
            <a:endParaRPr lang="ru-RU"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3092D5-637A-464A-850C-0733ABED8204}"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2739506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bl" preserve="1">
  <p:cSld name="Заголовок і таблиц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uk-UA" smtClean="0"/>
              <a:t>Зразок заголовка</a:t>
            </a:r>
            <a:endParaRPr lang="ru-RU"/>
          </a:p>
        </p:txBody>
      </p:sp>
      <p:sp>
        <p:nvSpPr>
          <p:cNvPr id="3" name="Місце для таблиці 2"/>
          <p:cNvSpPr>
            <a:spLocks noGrp="1"/>
          </p:cNvSpPr>
          <p:nvPr>
            <p:ph type="tbl" idx="1"/>
          </p:nvPr>
        </p:nvSpPr>
        <p:spPr>
          <a:xfrm>
            <a:off x="457200" y="1600200"/>
            <a:ext cx="8229600" cy="4525963"/>
          </a:xfrm>
        </p:spPr>
        <p:txBody>
          <a:bodyPr/>
          <a:lstStyle/>
          <a:p>
            <a:pPr lvl="0"/>
            <a:endParaRPr lang="ru-RU"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7F432EF5-EDF3-48B7-BA19-BE9D3BAE84F1}" type="datetime1">
              <a:rPr lang="uk-UA">
                <a:solidFill>
                  <a:srgbClr val="000000"/>
                </a:solidFill>
              </a:rPr>
              <a:pPr>
                <a:defRPr/>
              </a:pPr>
              <a:t>16.11.2016</a:t>
            </a:fld>
            <a:endParaRPr lang="ru-RU"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42EC43-DF17-499E-BE11-37A49E81F3DE}"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57175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ru-RU"/>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A2BCE510-E94A-4413-946B-0A931388AA09}" type="datetime1">
              <a:rPr lang="uk-UA"/>
              <a:pPr>
                <a:defRPr/>
              </a:pPr>
              <a:t>16.11.2016</a:t>
            </a:fld>
            <a:endParaRPr lang="ru-R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9" name="Rectangle 6"/>
          <p:cNvSpPr>
            <a:spLocks noGrp="1" noChangeArrowheads="1"/>
          </p:cNvSpPr>
          <p:nvPr>
            <p:ph type="sldNum" sz="quarter" idx="12"/>
          </p:nvPr>
        </p:nvSpPr>
        <p:spPr>
          <a:ln/>
        </p:spPr>
        <p:txBody>
          <a:bodyPr/>
          <a:lstStyle>
            <a:lvl1pPr>
              <a:defRPr/>
            </a:lvl1pPr>
          </a:lstStyle>
          <a:p>
            <a:pPr>
              <a:defRPr/>
            </a:pPr>
            <a:fld id="{AFDD8DB1-F6CB-4F94-86B7-F6D1AEB16B01}" type="slidenum">
              <a:rPr lang="ru-RU"/>
              <a:pPr>
                <a:defRPr/>
              </a:pPr>
              <a:t>‹#›</a:t>
            </a:fld>
            <a:endParaRPr lang="ru-RU" dirty="0"/>
          </a:p>
        </p:txBody>
      </p:sp>
    </p:spTree>
    <p:extLst>
      <p:ext uri="{BB962C8B-B14F-4D97-AF65-F5344CB8AC3E}">
        <p14:creationId xmlns:p14="http://schemas.microsoft.com/office/powerpoint/2010/main" val="2043035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4" name="Date Placeholder 3"/>
          <p:cNvSpPr>
            <a:spLocks noGrp="1"/>
          </p:cNvSpPr>
          <p:nvPr>
            <p:ph type="dt" sz="half" idx="10"/>
          </p:nvPr>
        </p:nvSpPr>
        <p:spPr/>
        <p:txBody>
          <a:bodyPr/>
          <a:lstStyle/>
          <a:p>
            <a:pPr>
              <a:defRPr/>
            </a:pPr>
            <a:r>
              <a:rPr lang="uk-UA" dirty="0" smtClean="0">
                <a:solidFill>
                  <a:srgbClr val="564B3C"/>
                </a:solidFill>
              </a:rPr>
              <a:t>10/12/12</a:t>
            </a:r>
            <a:endParaRPr lang="uk-UA" dirty="0">
              <a:solidFill>
                <a:srgbClr val="564B3C"/>
              </a:solidFill>
            </a:endParaRPr>
          </a:p>
        </p:txBody>
      </p:sp>
      <p:sp>
        <p:nvSpPr>
          <p:cNvPr id="5" name="Footer Placeholder 4"/>
          <p:cNvSpPr>
            <a:spLocks noGrp="1"/>
          </p:cNvSpPr>
          <p:nvPr>
            <p:ph type="ftr" sz="quarter" idx="11"/>
          </p:nvPr>
        </p:nvSpPr>
        <p:spPr/>
        <p:txBody>
          <a:bodyPr/>
          <a:lstStyle/>
          <a:p>
            <a:pPr>
              <a:defRPr/>
            </a:pPr>
            <a:endParaRPr lang="uk-UA" dirty="0">
              <a:solidFill>
                <a:srgbClr val="564B3C"/>
              </a:solidFill>
            </a:endParaRP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pPr>
              <a:defRPr/>
            </a:pPr>
            <a:fld id="{FB55E836-5F63-4902-BAB5-14F7DEFA4E04}" type="slidenum">
              <a:rPr lang="uk-UA" smtClean="0">
                <a:solidFill>
                  <a:srgbClr val="93A299">
                    <a:lumMod val="50000"/>
                  </a:srgbClr>
                </a:solidFill>
              </a:rPr>
              <a:pPr>
                <a:defRPr/>
              </a:pPr>
              <a:t>‹#›</a:t>
            </a:fld>
            <a:endParaRPr lang="uk-UA" dirty="0">
              <a:solidFill>
                <a:srgbClr val="93A299">
                  <a:lumMod val="50000"/>
                </a:srgbClr>
              </a:solidFill>
            </a:endParaRP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2892577499"/>
      </p:ext>
    </p:extLst>
  </p:cSld>
  <p:clrMapOvr>
    <a:masterClrMapping/>
  </p:clrMapOvr>
  <p:hf sldNum="0" hdr="0" ftr="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r>
              <a:rPr lang="uk-UA" dirty="0" smtClean="0">
                <a:solidFill>
                  <a:srgbClr val="564B3C"/>
                </a:solidFill>
              </a:rPr>
              <a:t>10/12/12</a:t>
            </a:r>
            <a:endParaRPr lang="uk-UA" dirty="0">
              <a:solidFill>
                <a:srgbClr val="564B3C"/>
              </a:solidFill>
            </a:endParaRPr>
          </a:p>
        </p:txBody>
      </p:sp>
      <p:sp>
        <p:nvSpPr>
          <p:cNvPr id="5" name="Footer Placeholder 4"/>
          <p:cNvSpPr>
            <a:spLocks noGrp="1"/>
          </p:cNvSpPr>
          <p:nvPr>
            <p:ph type="ftr" sz="quarter" idx="11"/>
          </p:nvPr>
        </p:nvSpPr>
        <p:spPr/>
        <p:txBody>
          <a:bodyPr/>
          <a:lstStyle/>
          <a:p>
            <a:pPr>
              <a:defRPr/>
            </a:pPr>
            <a:endParaRPr lang="uk-UA" dirty="0">
              <a:solidFill>
                <a:srgbClr val="564B3C"/>
              </a:solidFill>
            </a:endParaRPr>
          </a:p>
        </p:txBody>
      </p:sp>
      <p:sp>
        <p:nvSpPr>
          <p:cNvPr id="6" name="Slide Number Placeholder 5"/>
          <p:cNvSpPr>
            <a:spLocks noGrp="1"/>
          </p:cNvSpPr>
          <p:nvPr>
            <p:ph type="sldNum" sz="quarter" idx="12"/>
          </p:nvPr>
        </p:nvSpPr>
        <p:spPr/>
        <p:txBody>
          <a:bodyPr/>
          <a:lstStyle/>
          <a:p>
            <a:pPr>
              <a:defRPr/>
            </a:pPr>
            <a:fld id="{FB55E836-5F63-4902-BAB5-14F7DEFA4E04}" type="slidenum">
              <a:rPr lang="uk-UA" smtClean="0">
                <a:solidFill>
                  <a:srgbClr val="564B3C"/>
                </a:solidFill>
              </a:rPr>
              <a:pPr>
                <a:defRPr/>
              </a:pPr>
              <a:t>‹#›</a:t>
            </a:fld>
            <a:endParaRPr lang="uk-UA" dirty="0">
              <a:solidFill>
                <a:srgbClr val="564B3C"/>
              </a:solidFill>
            </a:endParaRPr>
          </a:p>
        </p:txBody>
      </p:sp>
    </p:spTree>
    <p:extLst>
      <p:ext uri="{BB962C8B-B14F-4D97-AF65-F5344CB8AC3E}">
        <p14:creationId xmlns:p14="http://schemas.microsoft.com/office/powerpoint/2010/main" val="2471486464"/>
      </p:ext>
    </p:extLst>
  </p:cSld>
  <p:clrMapOvr>
    <a:masterClrMapping/>
  </p:clrMapOvr>
  <p:hf sldNum="0" hdr="0" ftr="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4" name="Date Placeholder 3"/>
          <p:cNvSpPr>
            <a:spLocks noGrp="1"/>
          </p:cNvSpPr>
          <p:nvPr>
            <p:ph type="dt" sz="half" idx="10"/>
          </p:nvPr>
        </p:nvSpPr>
        <p:spPr/>
        <p:txBody>
          <a:bodyPr/>
          <a:lstStyle/>
          <a:p>
            <a:pPr>
              <a:defRPr/>
            </a:pPr>
            <a:r>
              <a:rPr lang="uk-UA" dirty="0" smtClean="0">
                <a:solidFill>
                  <a:srgbClr val="564B3C"/>
                </a:solidFill>
              </a:rPr>
              <a:t>10/12/12</a:t>
            </a:r>
            <a:endParaRPr lang="uk-UA" dirty="0">
              <a:solidFill>
                <a:srgbClr val="564B3C"/>
              </a:solidFill>
            </a:endParaRP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5" name="Footer Placeholder 4"/>
          <p:cNvSpPr>
            <a:spLocks noGrp="1"/>
          </p:cNvSpPr>
          <p:nvPr>
            <p:ph type="ftr" sz="quarter" idx="11"/>
          </p:nvPr>
        </p:nvSpPr>
        <p:spPr/>
        <p:txBody>
          <a:bodyPr/>
          <a:lstStyle/>
          <a:p>
            <a:pPr>
              <a:defRPr/>
            </a:pPr>
            <a:endParaRPr lang="uk-UA" dirty="0">
              <a:solidFill>
                <a:srgbClr val="564B3C"/>
              </a:solidFill>
            </a:endParaRPr>
          </a:p>
        </p:txBody>
      </p:sp>
      <p:sp>
        <p:nvSpPr>
          <p:cNvPr id="6" name="Slide Number Placeholder 5"/>
          <p:cNvSpPr>
            <a:spLocks noGrp="1"/>
          </p:cNvSpPr>
          <p:nvPr>
            <p:ph type="sldNum" sz="quarter" idx="12"/>
          </p:nvPr>
        </p:nvSpPr>
        <p:spPr/>
        <p:txBody>
          <a:bodyPr/>
          <a:lstStyle/>
          <a:p>
            <a:pPr>
              <a:defRPr/>
            </a:pPr>
            <a:fld id="{FB55E836-5F63-4902-BAB5-14F7DEFA4E04}" type="slidenum">
              <a:rPr lang="uk-UA" smtClean="0">
                <a:solidFill>
                  <a:srgbClr val="564B3C"/>
                </a:solidFill>
              </a:rPr>
              <a:pPr>
                <a:defRPr/>
              </a:pPr>
              <a:t>‹#›</a:t>
            </a:fld>
            <a:endParaRPr lang="uk-UA" dirty="0">
              <a:solidFill>
                <a:srgbClr val="564B3C"/>
              </a:solidFill>
            </a:endParaRP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Tree>
    <p:extLst>
      <p:ext uri="{BB962C8B-B14F-4D97-AF65-F5344CB8AC3E}">
        <p14:creationId xmlns:p14="http://schemas.microsoft.com/office/powerpoint/2010/main" val="3651046215"/>
      </p:ext>
    </p:extLst>
  </p:cSld>
  <p:clrMapOvr>
    <a:masterClrMapping/>
  </p:clrMapOvr>
  <p:hf sldNum="0" hdr="0" ftr="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r>
              <a:rPr lang="uk-UA" dirty="0" smtClean="0">
                <a:solidFill>
                  <a:srgbClr val="564B3C"/>
                </a:solidFill>
              </a:rPr>
              <a:t>10/12/12</a:t>
            </a:r>
            <a:endParaRPr lang="uk-UA" dirty="0">
              <a:solidFill>
                <a:srgbClr val="564B3C"/>
              </a:solidFill>
            </a:endParaRPr>
          </a:p>
        </p:txBody>
      </p:sp>
      <p:sp>
        <p:nvSpPr>
          <p:cNvPr id="6" name="Footer Placeholder 5"/>
          <p:cNvSpPr>
            <a:spLocks noGrp="1"/>
          </p:cNvSpPr>
          <p:nvPr>
            <p:ph type="ftr" sz="quarter" idx="11"/>
          </p:nvPr>
        </p:nvSpPr>
        <p:spPr/>
        <p:txBody>
          <a:bodyPr/>
          <a:lstStyle/>
          <a:p>
            <a:pPr>
              <a:defRPr/>
            </a:pPr>
            <a:endParaRPr lang="uk-UA" dirty="0">
              <a:solidFill>
                <a:srgbClr val="564B3C"/>
              </a:solidFill>
            </a:endParaRPr>
          </a:p>
        </p:txBody>
      </p:sp>
      <p:sp>
        <p:nvSpPr>
          <p:cNvPr id="7" name="Slide Number Placeholder 6"/>
          <p:cNvSpPr>
            <a:spLocks noGrp="1"/>
          </p:cNvSpPr>
          <p:nvPr>
            <p:ph type="sldNum" sz="quarter" idx="12"/>
          </p:nvPr>
        </p:nvSpPr>
        <p:spPr/>
        <p:txBody>
          <a:bodyPr/>
          <a:lstStyle/>
          <a:p>
            <a:pPr>
              <a:defRPr/>
            </a:pPr>
            <a:fld id="{FB55E836-5F63-4902-BAB5-14F7DEFA4E04}" type="slidenum">
              <a:rPr lang="uk-UA" smtClean="0">
                <a:solidFill>
                  <a:srgbClr val="564B3C"/>
                </a:solidFill>
              </a:rPr>
              <a:pPr>
                <a:defRPr/>
              </a:pPr>
              <a:t>‹#›</a:t>
            </a:fld>
            <a:endParaRPr lang="uk-UA" dirty="0">
              <a:solidFill>
                <a:srgbClr val="564B3C"/>
              </a:solidFill>
            </a:endParaRPr>
          </a:p>
        </p:txBody>
      </p:sp>
    </p:spTree>
    <p:extLst>
      <p:ext uri="{BB962C8B-B14F-4D97-AF65-F5344CB8AC3E}">
        <p14:creationId xmlns:p14="http://schemas.microsoft.com/office/powerpoint/2010/main" val="1295965493"/>
      </p:ext>
    </p:extLst>
  </p:cSld>
  <p:clrMapOvr>
    <a:masterClrMapping/>
  </p:clrMapOvr>
  <p:hf sldNum="0" hdr="0" ftr="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r>
              <a:rPr lang="uk-UA" dirty="0" smtClean="0">
                <a:solidFill>
                  <a:srgbClr val="564B3C"/>
                </a:solidFill>
              </a:rPr>
              <a:t>10/12/12</a:t>
            </a:r>
            <a:endParaRPr lang="uk-UA" dirty="0">
              <a:solidFill>
                <a:srgbClr val="564B3C"/>
              </a:solidFill>
            </a:endParaRPr>
          </a:p>
        </p:txBody>
      </p:sp>
      <p:sp>
        <p:nvSpPr>
          <p:cNvPr id="8" name="Footer Placeholder 7"/>
          <p:cNvSpPr>
            <a:spLocks noGrp="1"/>
          </p:cNvSpPr>
          <p:nvPr>
            <p:ph type="ftr" sz="quarter" idx="11"/>
          </p:nvPr>
        </p:nvSpPr>
        <p:spPr/>
        <p:txBody>
          <a:bodyPr/>
          <a:lstStyle/>
          <a:p>
            <a:pPr>
              <a:defRPr/>
            </a:pPr>
            <a:endParaRPr lang="uk-UA" dirty="0">
              <a:solidFill>
                <a:srgbClr val="564B3C"/>
              </a:solidFill>
            </a:endParaRPr>
          </a:p>
        </p:txBody>
      </p:sp>
      <p:sp>
        <p:nvSpPr>
          <p:cNvPr id="9" name="Slide Number Placeholder 8"/>
          <p:cNvSpPr>
            <a:spLocks noGrp="1"/>
          </p:cNvSpPr>
          <p:nvPr>
            <p:ph type="sldNum" sz="quarter" idx="12"/>
          </p:nvPr>
        </p:nvSpPr>
        <p:spPr/>
        <p:txBody>
          <a:bodyPr/>
          <a:lstStyle/>
          <a:p>
            <a:pPr>
              <a:defRPr/>
            </a:pPr>
            <a:fld id="{FB55E836-5F63-4902-BAB5-14F7DEFA4E04}" type="slidenum">
              <a:rPr lang="uk-UA" smtClean="0">
                <a:solidFill>
                  <a:srgbClr val="564B3C"/>
                </a:solidFill>
              </a:rPr>
              <a:pPr>
                <a:defRPr/>
              </a:pPr>
              <a:t>‹#›</a:t>
            </a:fld>
            <a:endParaRPr lang="uk-UA" dirty="0">
              <a:solidFill>
                <a:srgbClr val="564B3C"/>
              </a:solidFill>
            </a:endParaRPr>
          </a:p>
        </p:txBody>
      </p:sp>
    </p:spTree>
    <p:extLst>
      <p:ext uri="{BB962C8B-B14F-4D97-AF65-F5344CB8AC3E}">
        <p14:creationId xmlns:p14="http://schemas.microsoft.com/office/powerpoint/2010/main" val="3512082768"/>
      </p:ext>
    </p:extLst>
  </p:cSld>
  <p:clrMapOvr>
    <a:masterClrMapping/>
  </p:clrMapOvr>
  <p:hf sldNum="0" hdr="0" ftr="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r>
              <a:rPr lang="uk-UA" dirty="0" smtClean="0">
                <a:solidFill>
                  <a:srgbClr val="564B3C"/>
                </a:solidFill>
              </a:rPr>
              <a:t>10/12/12</a:t>
            </a:r>
            <a:endParaRPr lang="uk-UA" dirty="0">
              <a:solidFill>
                <a:srgbClr val="564B3C"/>
              </a:solidFill>
            </a:endParaRPr>
          </a:p>
        </p:txBody>
      </p:sp>
      <p:sp>
        <p:nvSpPr>
          <p:cNvPr id="4" name="Footer Placeholder 3"/>
          <p:cNvSpPr>
            <a:spLocks noGrp="1"/>
          </p:cNvSpPr>
          <p:nvPr>
            <p:ph type="ftr" sz="quarter" idx="11"/>
          </p:nvPr>
        </p:nvSpPr>
        <p:spPr/>
        <p:txBody>
          <a:bodyPr/>
          <a:lstStyle/>
          <a:p>
            <a:pPr>
              <a:defRPr/>
            </a:pPr>
            <a:endParaRPr lang="uk-UA" dirty="0">
              <a:solidFill>
                <a:srgbClr val="564B3C"/>
              </a:solidFill>
            </a:endParaRPr>
          </a:p>
        </p:txBody>
      </p:sp>
      <p:sp>
        <p:nvSpPr>
          <p:cNvPr id="5" name="Slide Number Placeholder 4"/>
          <p:cNvSpPr>
            <a:spLocks noGrp="1"/>
          </p:cNvSpPr>
          <p:nvPr>
            <p:ph type="sldNum" sz="quarter" idx="12"/>
          </p:nvPr>
        </p:nvSpPr>
        <p:spPr/>
        <p:txBody>
          <a:bodyPr/>
          <a:lstStyle/>
          <a:p>
            <a:pPr>
              <a:defRPr/>
            </a:pPr>
            <a:fld id="{FB55E836-5F63-4902-BAB5-14F7DEFA4E04}" type="slidenum">
              <a:rPr lang="uk-UA" smtClean="0">
                <a:solidFill>
                  <a:srgbClr val="564B3C"/>
                </a:solidFill>
              </a:rPr>
              <a:pPr>
                <a:defRPr/>
              </a:pPr>
              <a:t>‹#›</a:t>
            </a:fld>
            <a:endParaRPr lang="uk-UA" dirty="0">
              <a:solidFill>
                <a:srgbClr val="564B3C"/>
              </a:solidFill>
            </a:endParaRPr>
          </a:p>
        </p:txBody>
      </p:sp>
    </p:spTree>
    <p:extLst>
      <p:ext uri="{BB962C8B-B14F-4D97-AF65-F5344CB8AC3E}">
        <p14:creationId xmlns:p14="http://schemas.microsoft.com/office/powerpoint/2010/main" val="1632204222"/>
      </p:ext>
    </p:extLst>
  </p:cSld>
  <p:clrMapOvr>
    <a:masterClrMapping/>
  </p:clrMapOvr>
  <p:hf sldNum="0" hdr="0" ftr="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2" name="Date Placeholder 1"/>
          <p:cNvSpPr>
            <a:spLocks noGrp="1"/>
          </p:cNvSpPr>
          <p:nvPr>
            <p:ph type="dt" sz="half" idx="10"/>
          </p:nvPr>
        </p:nvSpPr>
        <p:spPr/>
        <p:txBody>
          <a:bodyPr/>
          <a:lstStyle/>
          <a:p>
            <a:pPr>
              <a:defRPr/>
            </a:pPr>
            <a:r>
              <a:rPr lang="uk-UA" dirty="0" smtClean="0">
                <a:solidFill>
                  <a:srgbClr val="564B3C"/>
                </a:solidFill>
              </a:rPr>
              <a:t>10/12/12</a:t>
            </a:r>
            <a:endParaRPr lang="uk-UA" dirty="0">
              <a:solidFill>
                <a:srgbClr val="564B3C"/>
              </a:solidFill>
            </a:endParaRPr>
          </a:p>
        </p:txBody>
      </p:sp>
      <p:sp>
        <p:nvSpPr>
          <p:cNvPr id="3" name="Footer Placeholder 2"/>
          <p:cNvSpPr>
            <a:spLocks noGrp="1"/>
          </p:cNvSpPr>
          <p:nvPr>
            <p:ph type="ftr" sz="quarter" idx="11"/>
          </p:nvPr>
        </p:nvSpPr>
        <p:spPr/>
        <p:txBody>
          <a:bodyPr/>
          <a:lstStyle/>
          <a:p>
            <a:pPr>
              <a:defRPr/>
            </a:pPr>
            <a:endParaRPr lang="uk-UA" dirty="0">
              <a:solidFill>
                <a:srgbClr val="564B3C"/>
              </a:solidFill>
            </a:endParaRPr>
          </a:p>
        </p:txBody>
      </p:sp>
      <p:sp>
        <p:nvSpPr>
          <p:cNvPr id="4" name="Slide Number Placeholder 3"/>
          <p:cNvSpPr>
            <a:spLocks noGrp="1"/>
          </p:cNvSpPr>
          <p:nvPr>
            <p:ph type="sldNum" sz="quarter" idx="12"/>
          </p:nvPr>
        </p:nvSpPr>
        <p:spPr/>
        <p:txBody>
          <a:bodyPr/>
          <a:lstStyle/>
          <a:p>
            <a:pPr>
              <a:defRPr/>
            </a:pPr>
            <a:fld id="{FB55E836-5F63-4902-BAB5-14F7DEFA4E04}" type="slidenum">
              <a:rPr lang="uk-UA" smtClean="0">
                <a:solidFill>
                  <a:srgbClr val="564B3C"/>
                </a:solidFill>
              </a:rPr>
              <a:pPr>
                <a:defRPr/>
              </a:pPr>
              <a:t>‹#›</a:t>
            </a:fld>
            <a:endParaRPr lang="uk-UA" dirty="0">
              <a:solidFill>
                <a:srgbClr val="564B3C"/>
              </a:solidFill>
            </a:endParaRPr>
          </a:p>
        </p:txBody>
      </p:sp>
    </p:spTree>
    <p:extLst>
      <p:ext uri="{BB962C8B-B14F-4D97-AF65-F5344CB8AC3E}">
        <p14:creationId xmlns:p14="http://schemas.microsoft.com/office/powerpoint/2010/main" val="4197921728"/>
      </p:ext>
    </p:extLst>
  </p:cSld>
  <p:clrMapOvr>
    <a:masterClrMapping/>
  </p:clrMapOvr>
  <p:hf sldNum="0" hdr="0" ftr="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r>
              <a:rPr lang="uk-UA" dirty="0" smtClean="0">
                <a:solidFill>
                  <a:srgbClr val="564B3C"/>
                </a:solidFill>
              </a:rPr>
              <a:t>10/12/12</a:t>
            </a:r>
            <a:endParaRPr lang="uk-UA" dirty="0">
              <a:solidFill>
                <a:srgbClr val="564B3C"/>
              </a:solidFill>
            </a:endParaRPr>
          </a:p>
        </p:txBody>
      </p:sp>
      <p:sp>
        <p:nvSpPr>
          <p:cNvPr id="6" name="Footer Placeholder 5"/>
          <p:cNvSpPr>
            <a:spLocks noGrp="1"/>
          </p:cNvSpPr>
          <p:nvPr>
            <p:ph type="ftr" sz="quarter" idx="11"/>
          </p:nvPr>
        </p:nvSpPr>
        <p:spPr/>
        <p:txBody>
          <a:bodyPr/>
          <a:lstStyle/>
          <a:p>
            <a:pPr>
              <a:defRPr/>
            </a:pPr>
            <a:endParaRPr lang="uk-UA" dirty="0">
              <a:solidFill>
                <a:srgbClr val="564B3C"/>
              </a:solidFill>
            </a:endParaRPr>
          </a:p>
        </p:txBody>
      </p:sp>
      <p:sp>
        <p:nvSpPr>
          <p:cNvPr id="7" name="Slide Number Placeholder 6"/>
          <p:cNvSpPr>
            <a:spLocks noGrp="1"/>
          </p:cNvSpPr>
          <p:nvPr>
            <p:ph type="sldNum" sz="quarter" idx="12"/>
          </p:nvPr>
        </p:nvSpPr>
        <p:spPr/>
        <p:txBody>
          <a:bodyPr/>
          <a:lstStyle/>
          <a:p>
            <a:pPr>
              <a:defRPr/>
            </a:pPr>
            <a:fld id="{FB55E836-5F63-4902-BAB5-14F7DEFA4E04}" type="slidenum">
              <a:rPr lang="uk-UA" smtClean="0">
                <a:solidFill>
                  <a:srgbClr val="564B3C"/>
                </a:solidFill>
              </a:rPr>
              <a:pPr>
                <a:defRPr/>
              </a:pPr>
              <a:t>‹#›</a:t>
            </a:fld>
            <a:endParaRPr lang="uk-UA" dirty="0">
              <a:solidFill>
                <a:srgbClr val="564B3C"/>
              </a:solidFill>
            </a:endParaRP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542099883"/>
      </p:ext>
    </p:extLst>
  </p:cSld>
  <p:clrMapOvr>
    <a:masterClrMapping/>
  </p:clrMapOvr>
  <p:hf sldNum="0" hdr="0" ftr="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5" name="Date Placeholder 4"/>
          <p:cNvSpPr>
            <a:spLocks noGrp="1"/>
          </p:cNvSpPr>
          <p:nvPr>
            <p:ph type="dt" sz="half" idx="10"/>
          </p:nvPr>
        </p:nvSpPr>
        <p:spPr/>
        <p:txBody>
          <a:bodyPr/>
          <a:lstStyle/>
          <a:p>
            <a:pPr>
              <a:defRPr/>
            </a:pPr>
            <a:r>
              <a:rPr lang="uk-UA" dirty="0" smtClean="0">
                <a:solidFill>
                  <a:srgbClr val="564B3C"/>
                </a:solidFill>
              </a:rPr>
              <a:t>10/12/12</a:t>
            </a:r>
            <a:endParaRPr lang="uk-UA" dirty="0">
              <a:solidFill>
                <a:srgbClr val="564B3C"/>
              </a:solidFill>
            </a:endParaRPr>
          </a:p>
        </p:txBody>
      </p:sp>
      <p:sp>
        <p:nvSpPr>
          <p:cNvPr id="7" name="Slide Number Placeholder 6"/>
          <p:cNvSpPr>
            <a:spLocks noGrp="1"/>
          </p:cNvSpPr>
          <p:nvPr>
            <p:ph type="sldNum" sz="quarter" idx="12"/>
          </p:nvPr>
        </p:nvSpPr>
        <p:spPr/>
        <p:txBody>
          <a:bodyPr/>
          <a:lstStyle/>
          <a:p>
            <a:pPr>
              <a:defRPr/>
            </a:pPr>
            <a:fld id="{FB55E836-5F63-4902-BAB5-14F7DEFA4E04}" type="slidenum">
              <a:rPr lang="uk-UA" smtClean="0">
                <a:solidFill>
                  <a:srgbClr val="564B3C"/>
                </a:solidFill>
              </a:rPr>
              <a:pPr>
                <a:defRPr/>
              </a:pPr>
              <a:t>‹#›</a:t>
            </a:fld>
            <a:endParaRPr lang="uk-UA" dirty="0">
              <a:solidFill>
                <a:srgbClr val="564B3C"/>
              </a:solidFill>
            </a:endParaRP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6" name="Footer Placeholder 5"/>
          <p:cNvSpPr>
            <a:spLocks noGrp="1"/>
          </p:cNvSpPr>
          <p:nvPr>
            <p:ph type="ftr" sz="quarter" idx="11"/>
          </p:nvPr>
        </p:nvSpPr>
        <p:spPr/>
        <p:txBody>
          <a:bodyPr/>
          <a:lstStyle/>
          <a:p>
            <a:pPr>
              <a:defRPr/>
            </a:pPr>
            <a:endParaRPr lang="uk-UA" dirty="0">
              <a:solidFill>
                <a:srgbClr val="564B3C"/>
              </a:solidFill>
            </a:endParaRP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extLst>
      <p:ext uri="{BB962C8B-B14F-4D97-AF65-F5344CB8AC3E}">
        <p14:creationId xmlns:p14="http://schemas.microsoft.com/office/powerpoint/2010/main" val="1914755562"/>
      </p:ext>
    </p:extLst>
  </p:cSld>
  <p:clrMapOvr>
    <a:masterClrMapping/>
  </p:clrMapOvr>
  <p:hf sldNum="0" hdr="0" ftr="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r>
              <a:rPr lang="uk-UA" dirty="0" smtClean="0">
                <a:solidFill>
                  <a:srgbClr val="564B3C"/>
                </a:solidFill>
              </a:rPr>
              <a:t>10/12/12</a:t>
            </a:r>
            <a:endParaRPr lang="uk-UA" dirty="0">
              <a:solidFill>
                <a:srgbClr val="564B3C"/>
              </a:solidFill>
            </a:endParaRPr>
          </a:p>
        </p:txBody>
      </p:sp>
      <p:sp>
        <p:nvSpPr>
          <p:cNvPr id="5" name="Footer Placeholder 4"/>
          <p:cNvSpPr>
            <a:spLocks noGrp="1"/>
          </p:cNvSpPr>
          <p:nvPr>
            <p:ph type="ftr" sz="quarter" idx="11"/>
          </p:nvPr>
        </p:nvSpPr>
        <p:spPr/>
        <p:txBody>
          <a:bodyPr/>
          <a:lstStyle/>
          <a:p>
            <a:pPr>
              <a:defRPr/>
            </a:pPr>
            <a:endParaRPr lang="uk-UA" dirty="0">
              <a:solidFill>
                <a:srgbClr val="564B3C"/>
              </a:solidFill>
            </a:endParaRPr>
          </a:p>
        </p:txBody>
      </p:sp>
      <p:sp>
        <p:nvSpPr>
          <p:cNvPr id="6" name="Slide Number Placeholder 5"/>
          <p:cNvSpPr>
            <a:spLocks noGrp="1"/>
          </p:cNvSpPr>
          <p:nvPr>
            <p:ph type="sldNum" sz="quarter" idx="12"/>
          </p:nvPr>
        </p:nvSpPr>
        <p:spPr/>
        <p:txBody>
          <a:bodyPr/>
          <a:lstStyle/>
          <a:p>
            <a:pPr>
              <a:defRPr/>
            </a:pPr>
            <a:fld id="{FB55E836-5F63-4902-BAB5-14F7DEFA4E04}" type="slidenum">
              <a:rPr lang="uk-UA" smtClean="0">
                <a:solidFill>
                  <a:srgbClr val="564B3C"/>
                </a:solidFill>
              </a:rPr>
              <a:pPr>
                <a:defRPr/>
              </a:pPr>
              <a:t>‹#›</a:t>
            </a:fld>
            <a:endParaRPr lang="uk-UA" dirty="0">
              <a:solidFill>
                <a:srgbClr val="564B3C"/>
              </a:solidFill>
            </a:endParaRPr>
          </a:p>
        </p:txBody>
      </p:sp>
    </p:spTree>
    <p:extLst>
      <p:ext uri="{BB962C8B-B14F-4D97-AF65-F5344CB8AC3E}">
        <p14:creationId xmlns:p14="http://schemas.microsoft.com/office/powerpoint/2010/main" val="2712976387"/>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29EDFD81-7ACB-4589-9186-36A969423F19}" type="datetime1">
              <a:rPr lang="uk-UA"/>
              <a:pPr>
                <a:defRPr/>
              </a:pPr>
              <a:t>16.11.2016</a:t>
            </a:fld>
            <a:endParaRPr lang="ru-R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5" name="Rectangle 6"/>
          <p:cNvSpPr>
            <a:spLocks noGrp="1" noChangeArrowheads="1"/>
          </p:cNvSpPr>
          <p:nvPr>
            <p:ph type="sldNum" sz="quarter" idx="12"/>
          </p:nvPr>
        </p:nvSpPr>
        <p:spPr>
          <a:ln/>
        </p:spPr>
        <p:txBody>
          <a:bodyPr/>
          <a:lstStyle>
            <a:lvl1pPr>
              <a:defRPr/>
            </a:lvl1pPr>
          </a:lstStyle>
          <a:p>
            <a:pPr>
              <a:defRPr/>
            </a:pPr>
            <a:fld id="{27D62F9E-7839-45DD-881E-ACA1970C3BB6}" type="slidenum">
              <a:rPr lang="ru-RU"/>
              <a:pPr>
                <a:defRPr/>
              </a:pPr>
              <a:t>‹#›</a:t>
            </a:fld>
            <a:endParaRPr lang="ru-RU" dirty="0"/>
          </a:p>
        </p:txBody>
      </p:sp>
    </p:spTree>
    <p:extLst>
      <p:ext uri="{BB962C8B-B14F-4D97-AF65-F5344CB8AC3E}">
        <p14:creationId xmlns:p14="http://schemas.microsoft.com/office/powerpoint/2010/main" val="7570967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prstClr val="white"/>
              </a:solidFill>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r>
              <a:rPr lang="uk-UA" dirty="0" smtClean="0">
                <a:solidFill>
                  <a:srgbClr val="564B3C"/>
                </a:solidFill>
              </a:rPr>
              <a:t>10/12/12</a:t>
            </a:r>
            <a:endParaRPr lang="uk-UA" dirty="0">
              <a:solidFill>
                <a:srgbClr val="564B3C"/>
              </a:solidFill>
            </a:endParaRPr>
          </a:p>
        </p:txBody>
      </p:sp>
      <p:sp>
        <p:nvSpPr>
          <p:cNvPr id="5" name="Footer Placeholder 4"/>
          <p:cNvSpPr>
            <a:spLocks noGrp="1"/>
          </p:cNvSpPr>
          <p:nvPr>
            <p:ph type="ftr" sz="quarter" idx="11"/>
          </p:nvPr>
        </p:nvSpPr>
        <p:spPr/>
        <p:txBody>
          <a:bodyPr/>
          <a:lstStyle/>
          <a:p>
            <a:pPr>
              <a:defRPr/>
            </a:pPr>
            <a:endParaRPr lang="uk-UA" dirty="0">
              <a:solidFill>
                <a:srgbClr val="564B3C"/>
              </a:solidFill>
            </a:endParaRPr>
          </a:p>
        </p:txBody>
      </p:sp>
      <p:sp>
        <p:nvSpPr>
          <p:cNvPr id="6" name="Slide Number Placeholder 5"/>
          <p:cNvSpPr>
            <a:spLocks noGrp="1"/>
          </p:cNvSpPr>
          <p:nvPr>
            <p:ph type="sldNum" sz="quarter" idx="12"/>
          </p:nvPr>
        </p:nvSpPr>
        <p:spPr/>
        <p:txBody>
          <a:bodyPr/>
          <a:lstStyle/>
          <a:p>
            <a:pPr>
              <a:defRPr/>
            </a:pPr>
            <a:fld id="{FB55E836-5F63-4902-BAB5-14F7DEFA4E04}" type="slidenum">
              <a:rPr lang="uk-UA" smtClean="0">
                <a:solidFill>
                  <a:srgbClr val="564B3C"/>
                </a:solidFill>
              </a:rPr>
              <a:pPr>
                <a:defRPr/>
              </a:pPr>
              <a:t>‹#›</a:t>
            </a:fld>
            <a:endParaRPr lang="uk-UA" dirty="0">
              <a:solidFill>
                <a:srgbClr val="564B3C"/>
              </a:solidFill>
            </a:endParaRPr>
          </a:p>
        </p:txBody>
      </p:sp>
    </p:spTree>
    <p:extLst>
      <p:ext uri="{BB962C8B-B14F-4D97-AF65-F5344CB8AC3E}">
        <p14:creationId xmlns:p14="http://schemas.microsoft.com/office/powerpoint/2010/main" val="2597723563"/>
      </p:ext>
    </p:extLst>
  </p:cSld>
  <p:clrMapOvr>
    <a:masterClrMapping/>
  </p:clrMapOvr>
  <p:hf sldNum="0" hdr="0" ftr="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16.11.2016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481919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16.11.2016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5653015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16.11.2016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222923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16.11.2016</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839489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16.11.2016</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5172709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16.11.2016</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6870450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16.11.2016</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301628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16.11.2016</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7743435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16.11.2016</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5564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EF77327-6EFA-4DF2-A060-2A858573806D}" type="datetime1">
              <a:rPr lang="uk-UA"/>
              <a:pPr>
                <a:defRPr/>
              </a:pPr>
              <a:t>16.11.2016</a:t>
            </a:fld>
            <a:endParaRPr lang="ru-R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4" name="Rectangle 6"/>
          <p:cNvSpPr>
            <a:spLocks noGrp="1" noChangeArrowheads="1"/>
          </p:cNvSpPr>
          <p:nvPr>
            <p:ph type="sldNum" sz="quarter" idx="12"/>
          </p:nvPr>
        </p:nvSpPr>
        <p:spPr>
          <a:ln/>
        </p:spPr>
        <p:txBody>
          <a:bodyPr/>
          <a:lstStyle>
            <a:lvl1pPr>
              <a:defRPr/>
            </a:lvl1pPr>
          </a:lstStyle>
          <a:p>
            <a:pPr>
              <a:defRPr/>
            </a:pPr>
            <a:fld id="{39642621-A153-4F75-AB00-213399933577}" type="slidenum">
              <a:rPr lang="ru-RU"/>
              <a:pPr>
                <a:defRPr/>
              </a:pPr>
              <a:t>‹#›</a:t>
            </a:fld>
            <a:endParaRPr lang="ru-RU" dirty="0"/>
          </a:p>
        </p:txBody>
      </p:sp>
    </p:spTree>
    <p:extLst>
      <p:ext uri="{BB962C8B-B14F-4D97-AF65-F5344CB8AC3E}">
        <p14:creationId xmlns:p14="http://schemas.microsoft.com/office/powerpoint/2010/main" val="24256399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16.11.2016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410744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16.11.2016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185475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32A9A9E1-9165-4604-B73F-9AFA4E93E9E6}"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6323233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046EEDC8-1B4E-4F07-8251-8B1C6E8A67F6}"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5285825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1001B7A1-4319-4DA0-B353-A92D36F09A71}"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9711186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28B24ADE-5C65-431B-9B5C-02C7105CAD2B}"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9017312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lvl1pPr>
              <a:defRPr/>
            </a:lvl1pPr>
          </a:lstStyle>
          <a:p>
            <a:endParaRPr lang="ru-RU">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ru-RU">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AB4073D0-EF5A-47E8-B1F4-567498C26275}"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26391834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lvl1pPr>
              <a:defRPr/>
            </a:lvl1pPr>
          </a:lstStyle>
          <a:p>
            <a:endParaRPr lang="ru-RU">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ru-RU">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3851996E-5A55-4529-B5AC-15B796BEEB39}"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0497779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ru-RU">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FD673BB5-EC3D-44CD-86C2-BFC34B21D1BE}"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13840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FB00F5B0-ACB3-4AD0-B7BF-2459872B29C8}"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4144351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ru-RU"/>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4"/>
          <p:cNvSpPr>
            <a:spLocks noGrp="1" noChangeArrowheads="1"/>
          </p:cNvSpPr>
          <p:nvPr>
            <p:ph type="dt" sz="half" idx="10"/>
          </p:nvPr>
        </p:nvSpPr>
        <p:spPr>
          <a:ln/>
        </p:spPr>
        <p:txBody>
          <a:bodyPr/>
          <a:lstStyle>
            <a:lvl1pPr>
              <a:defRPr/>
            </a:lvl1pPr>
          </a:lstStyle>
          <a:p>
            <a:pPr>
              <a:defRPr/>
            </a:pPr>
            <a:fld id="{4B041C89-D3D5-4FBA-BE28-51482FA81D19}" type="datetime1">
              <a:rPr lang="uk-UA"/>
              <a:pPr>
                <a:defRPr/>
              </a:pPr>
              <a:t>16.11.2016</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90288F29-A1D8-4DD3-9E93-041B65F74520}" type="slidenum">
              <a:rPr lang="ru-RU"/>
              <a:pPr>
                <a:defRPr/>
              </a:pPr>
              <a:t>‹#›</a:t>
            </a:fld>
            <a:endParaRPr lang="ru-RU" dirty="0"/>
          </a:p>
        </p:txBody>
      </p:sp>
    </p:spTree>
    <p:extLst>
      <p:ext uri="{BB962C8B-B14F-4D97-AF65-F5344CB8AC3E}">
        <p14:creationId xmlns:p14="http://schemas.microsoft.com/office/powerpoint/2010/main" val="30562735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FCFA12CF-6BBD-4DB5-BFB5-380AADD7318C}"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7790406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EBDF476F-0730-4DD8-B084-9F2614D95281}"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2588547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3E38AAD5-353B-4DDF-A7DD-D9A6E1F73003}"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1088099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a:xfrm>
            <a:off x="457200" y="6245225"/>
            <a:ext cx="2133600" cy="476250"/>
          </a:xfrm>
        </p:spPr>
        <p:txBody>
          <a:bodyPr/>
          <a:lstStyle>
            <a:lvl1pPr>
              <a:defRPr/>
            </a:lvl1pPr>
          </a:lstStyle>
          <a:p>
            <a:endParaRPr lang="ru-RU">
              <a:solidFill>
                <a:srgbClr val="000000"/>
              </a:solidFill>
            </a:endParaRPr>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endParaRPr lang="ru-RU">
              <a:solidFill>
                <a:srgbClr val="000000"/>
              </a:solidFill>
            </a:endParaRPr>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fld id="{D3E0C76C-6611-48C6-96DB-4F8EF2EC26BE}"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30479307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uk-UA"/>
          </a:p>
        </p:txBody>
      </p:sp>
      <p:sp>
        <p:nvSpPr>
          <p:cNvPr id="3" name="Дата 2"/>
          <p:cNvSpPr>
            <a:spLocks noGrp="1"/>
          </p:cNvSpPr>
          <p:nvPr>
            <p:ph type="dt" sz="half" idx="10"/>
          </p:nvPr>
        </p:nvSpPr>
        <p:spPr>
          <a:xfrm>
            <a:off x="457200" y="6245225"/>
            <a:ext cx="2133600" cy="476250"/>
          </a:xfrm>
        </p:spPr>
        <p:txBody>
          <a:bodyPr/>
          <a:lstStyle>
            <a:lvl1pPr>
              <a:defRPr/>
            </a:lvl1pPr>
          </a:lstStyle>
          <a:p>
            <a:endParaRPr lang="ru-RU">
              <a:solidFill>
                <a:srgbClr val="000000"/>
              </a:solidFill>
            </a:endParaRPr>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endParaRPr lang="ru-RU">
              <a:solidFill>
                <a:srgbClr val="000000"/>
              </a:solidFill>
            </a:endParaRPr>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fld id="{EF889A2A-9209-439D-B441-1C71403F67C7}" type="slidenum">
              <a:rPr lang="ru-RU">
                <a:solidFill>
                  <a:srgbClr val="000000"/>
                </a:solidFill>
              </a:rPr>
              <a:pPr/>
              <a:t>‹#›</a:t>
            </a:fld>
            <a:endParaRPr lang="ru-RU">
              <a:solidFill>
                <a:srgbClr val="000000"/>
              </a:solidFill>
            </a:endParaRPr>
          </a:p>
        </p:txBody>
      </p:sp>
    </p:spTree>
    <p:extLst>
      <p:ext uri="{BB962C8B-B14F-4D97-AF65-F5344CB8AC3E}">
        <p14:creationId xmlns:p14="http://schemas.microsoft.com/office/powerpoint/2010/main" val="16232784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422030" y="1508760"/>
            <a:ext cx="8305566" cy="4590288"/>
          </a:xfrm>
        </p:spPr>
        <p:txBody>
          <a:bodyPr lIns="0" tIns="0" rIns="0" bIns="0"/>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ymbol zastępczy daty 3"/>
          <p:cNvSpPr>
            <a:spLocks noGrp="1"/>
          </p:cNvSpPr>
          <p:nvPr>
            <p:ph type="dt" sz="half" idx="11"/>
          </p:nvPr>
        </p:nvSpPr>
        <p:spPr/>
        <p:txBody>
          <a:bodyPr/>
          <a:lstStyle>
            <a:lvl1pPr>
              <a:defRPr/>
            </a:lvl1pPr>
          </a:lstStyle>
          <a:p>
            <a:pPr>
              <a:defRPr/>
            </a:pPr>
            <a:endParaRPr lang="pl-PL">
              <a:solidFill>
                <a:srgbClr val="000000"/>
              </a:solidFill>
            </a:endParaRPr>
          </a:p>
        </p:txBody>
      </p:sp>
      <p:sp>
        <p:nvSpPr>
          <p:cNvPr id="6" name="Symbol zastępczy stopki 4"/>
          <p:cNvSpPr>
            <a:spLocks noGrp="1"/>
          </p:cNvSpPr>
          <p:nvPr>
            <p:ph type="ftr" sz="quarter" idx="12"/>
          </p:nvPr>
        </p:nvSpPr>
        <p:spPr/>
        <p:txBody>
          <a:bodyPr/>
          <a:lstStyle>
            <a:lvl1pPr>
              <a:defRPr/>
            </a:lvl1pPr>
          </a:lstStyle>
          <a:p>
            <a:pPr>
              <a:defRPr/>
            </a:pPr>
            <a:endParaRPr lang="pl-PL">
              <a:solidFill>
                <a:srgbClr val="000000"/>
              </a:solidFill>
            </a:endParaRPr>
          </a:p>
        </p:txBody>
      </p:sp>
      <p:sp>
        <p:nvSpPr>
          <p:cNvPr id="7" name="Symbol zastępczy numeru slajdu 5"/>
          <p:cNvSpPr>
            <a:spLocks noGrp="1"/>
          </p:cNvSpPr>
          <p:nvPr>
            <p:ph type="sldNum" sz="quarter" idx="13"/>
          </p:nvPr>
        </p:nvSpPr>
        <p:spPr/>
        <p:txBody>
          <a:bodyPr/>
          <a:lstStyle>
            <a:lvl1pPr>
              <a:defRPr/>
            </a:lvl1pPr>
          </a:lstStyle>
          <a:p>
            <a:pPr>
              <a:defRPr/>
            </a:pPr>
            <a:fld id="{D564BBC2-C9BC-43A7-A3AA-0EEF927642A7}" type="slidenum">
              <a:rPr lang="pl-PL">
                <a:solidFill>
                  <a:srgbClr val="000000"/>
                </a:solidFill>
              </a:rPr>
              <a:pPr>
                <a:defRPr/>
              </a:pPr>
              <a:t>‹#›</a:t>
            </a:fld>
            <a:endParaRPr lang="pl-PL">
              <a:solidFill>
                <a:srgbClr val="000000"/>
              </a:solidFill>
            </a:endParaRPr>
          </a:p>
        </p:txBody>
      </p:sp>
    </p:spTree>
    <p:extLst>
      <p:ext uri="{BB962C8B-B14F-4D97-AF65-F5344CB8AC3E}">
        <p14:creationId xmlns:p14="http://schemas.microsoft.com/office/powerpoint/2010/main" val="1606932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ru-RU"/>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Rectangle 4"/>
          <p:cNvSpPr>
            <a:spLocks noGrp="1" noChangeArrowheads="1"/>
          </p:cNvSpPr>
          <p:nvPr>
            <p:ph type="dt" sz="half" idx="10"/>
          </p:nvPr>
        </p:nvSpPr>
        <p:spPr>
          <a:ln/>
        </p:spPr>
        <p:txBody>
          <a:bodyPr/>
          <a:lstStyle>
            <a:lvl1pPr>
              <a:defRPr/>
            </a:lvl1pPr>
          </a:lstStyle>
          <a:p>
            <a:pPr>
              <a:defRPr/>
            </a:pPr>
            <a:fld id="{2EBAD3AE-2A91-48BF-B33C-BBAE00A79F74}" type="datetime1">
              <a:rPr lang="uk-UA"/>
              <a:pPr>
                <a:defRPr/>
              </a:pPr>
              <a:t>16.11.2016</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45625E7B-166D-44AD-A758-20C8FA424C22}" type="slidenum">
              <a:rPr lang="ru-RU"/>
              <a:pPr>
                <a:defRPr/>
              </a:pPr>
              <a:t>‹#›</a:t>
            </a:fld>
            <a:endParaRPr lang="ru-RU" dirty="0"/>
          </a:p>
        </p:txBody>
      </p:sp>
    </p:spTree>
    <p:extLst>
      <p:ext uri="{BB962C8B-B14F-4D97-AF65-F5344CB8AC3E}">
        <p14:creationId xmlns:p14="http://schemas.microsoft.com/office/powerpoint/2010/main" val="744286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heme" Target="../theme/theme7.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32000">
              <a:schemeClr val="bg1">
                <a:tint val="45000"/>
                <a:shade val="99000"/>
                <a:satMod val="350000"/>
              </a:schemeClr>
            </a:gs>
            <a:gs pos="95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618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a:defRPr/>
            </a:pPr>
            <a:fld id="{A98D0604-7286-4202-9F63-04F958467EE5}" type="datetime1">
              <a:rPr lang="uk-UA"/>
              <a:pPr>
                <a:defRPr/>
              </a:pPr>
              <a:t>16.11.2016</a:t>
            </a:fld>
            <a:endParaRPr lang="ru-RU" dirty="0"/>
          </a:p>
        </p:txBody>
      </p:sp>
      <p:sp>
        <p:nvSpPr>
          <p:cNvPr id="4618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ru-RU" dirty="0"/>
          </a:p>
        </p:txBody>
      </p:sp>
      <p:sp>
        <p:nvSpPr>
          <p:cNvPr id="4618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BE189C3-87FE-4E5D-9B02-2C1C4C7C8DAD}"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l"/>
            <a:endParaRPr lang="ru-RU" dirty="0" smtClean="0">
              <a:solidFill>
                <a:srgbClr val="000000"/>
              </a:solidFill>
              <a:latin typeface="Arial" charset="0"/>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dirty="0" smtClean="0">
              <a:solidFill>
                <a:srgbClr val="000000"/>
              </a:solidFill>
              <a:latin typeface="Arial" charset="0"/>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DCAFC8F-D10D-452D-8ACA-3338AF91B7AE}" type="slidenum">
              <a:rPr lang="ru-RU" smtClean="0">
                <a:solidFill>
                  <a:srgbClr val="000000"/>
                </a:solidFill>
                <a:latin typeface="Arial" charset="0"/>
                <a:cs typeface="+mn-cs"/>
              </a:rPr>
              <a:pPr/>
              <a:t>‹#›</a:t>
            </a:fld>
            <a:endParaRPr lang="ru-RU" dirty="0" smtClean="0">
              <a:solidFill>
                <a:srgbClr val="000000"/>
              </a:solidFill>
              <a:latin typeface="Arial" charset="0"/>
              <a:cs typeface="+mn-cs"/>
            </a:endParaRPr>
          </a:p>
        </p:txBody>
      </p:sp>
    </p:spTree>
    <p:extLst>
      <p:ext uri="{BB962C8B-B14F-4D97-AF65-F5344CB8AC3E}">
        <p14:creationId xmlns:p14="http://schemas.microsoft.com/office/powerpoint/2010/main" val="3574802319"/>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 id="2147484228" r:id="rId12"/>
    <p:sldLayoutId id="2147484229"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l">
              <a:defRPr/>
            </a:pPr>
            <a:endParaRPr lang="fr-FR">
              <a:solidFill>
                <a:srgbClr val="000000"/>
              </a:solidFill>
              <a:latin typeface="Arial" charset="0"/>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fr-FR">
                <a:solidFill>
                  <a:srgbClr val="000000"/>
                </a:solidFill>
                <a:latin typeface="Arial" charset="0"/>
                <a:cs typeface="+mn-cs"/>
              </a:rPr>
              <a:t>www.insurance-surveys.com</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288D387B-EBEE-431B-A1FB-019B27440E05}" type="slidenum">
              <a:rPr lang="fr-FR">
                <a:solidFill>
                  <a:srgbClr val="000000"/>
                </a:solidFill>
                <a:latin typeface="Arial" charset="0"/>
                <a:cs typeface="+mn-cs"/>
              </a:rPr>
              <a:pPr>
                <a:defRPr/>
              </a:pPr>
              <a:t>‹#›</a:t>
            </a:fld>
            <a:endParaRPr lang="fr-FR">
              <a:solidFill>
                <a:srgbClr val="000000"/>
              </a:solidFill>
              <a:latin typeface="Arial" charset="0"/>
              <a:cs typeface="+mn-cs"/>
            </a:endParaRPr>
          </a:p>
        </p:txBody>
      </p:sp>
    </p:spTree>
    <p:extLst>
      <p:ext uri="{BB962C8B-B14F-4D97-AF65-F5344CB8AC3E}">
        <p14:creationId xmlns:p14="http://schemas.microsoft.com/office/powerpoint/2010/main" val="3939164918"/>
      </p:ext>
    </p:extLst>
  </p:cSld>
  <p:clrMap bg1="lt1" tx1="dk1" bg2="lt2" tx2="dk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 id="2147484493" r:id="rId1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32000">
              <a:schemeClr val="bg1">
                <a:tint val="45000"/>
                <a:shade val="99000"/>
                <a:satMod val="350000"/>
              </a:schemeClr>
            </a:gs>
            <a:gs pos="95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618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a:defRPr/>
            </a:pPr>
            <a:fld id="{A98D0604-7286-4202-9F63-04F958467EE5}" type="datetime1">
              <a:rPr lang="uk-UA">
                <a:solidFill>
                  <a:srgbClr val="000000"/>
                </a:solidFill>
              </a:rPr>
              <a:pPr>
                <a:defRPr/>
              </a:pPr>
              <a:t>16.11.2016</a:t>
            </a:fld>
            <a:endParaRPr lang="ru-RU" dirty="0">
              <a:solidFill>
                <a:srgbClr val="000000"/>
              </a:solidFill>
            </a:endParaRPr>
          </a:p>
        </p:txBody>
      </p:sp>
      <p:sp>
        <p:nvSpPr>
          <p:cNvPr id="4618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ru-RU" dirty="0">
              <a:solidFill>
                <a:srgbClr val="000000"/>
              </a:solidFill>
            </a:endParaRPr>
          </a:p>
        </p:txBody>
      </p:sp>
      <p:sp>
        <p:nvSpPr>
          <p:cNvPr id="4618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BE189C3-87FE-4E5D-9B02-2C1C4C7C8DAD}" type="slidenum">
              <a:rPr lang="ru-RU">
                <a:solidFill>
                  <a:srgbClr val="000000"/>
                </a:solidFill>
              </a:rPr>
              <a:pPr>
                <a:defRPr/>
              </a:pPr>
              <a:t>‹#›</a:t>
            </a:fld>
            <a:endParaRPr lang="ru-RU" dirty="0">
              <a:solidFill>
                <a:srgbClr val="000000"/>
              </a:solidFill>
            </a:endParaRPr>
          </a:p>
        </p:txBody>
      </p:sp>
    </p:spTree>
    <p:extLst>
      <p:ext uri="{BB962C8B-B14F-4D97-AF65-F5344CB8AC3E}">
        <p14:creationId xmlns:p14="http://schemas.microsoft.com/office/powerpoint/2010/main" val="3289833121"/>
      </p:ext>
    </p:extLst>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 id="214748453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fld id="{A98D0604-7286-4202-9F63-04F958467EE5}" type="datetime1">
              <a:rPr lang="uk-UA" smtClean="0">
                <a:solidFill>
                  <a:srgbClr val="564B3C"/>
                </a:solidFill>
              </a:rPr>
              <a:pPr>
                <a:defRPr/>
              </a:pPr>
              <a:t>16.11.2016</a:t>
            </a:fld>
            <a:endParaRPr lang="ru-RU" dirty="0">
              <a:solidFill>
                <a:srgbClr val="564B3C"/>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ru-RU" dirty="0">
              <a:solidFill>
                <a:srgbClr val="564B3C"/>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3BE189C3-87FE-4E5D-9B02-2C1C4C7C8DAD}" type="slidenum">
              <a:rPr lang="ru-RU" smtClean="0">
                <a:solidFill>
                  <a:srgbClr val="564B3C"/>
                </a:solidFill>
              </a:rPr>
              <a:pPr>
                <a:defRPr/>
              </a:pPr>
              <a:t>‹#›</a:t>
            </a:fld>
            <a:endParaRPr lang="ru-RU" dirty="0">
              <a:solidFill>
                <a:srgbClr val="564B3C"/>
              </a:solidFill>
            </a:endParaRP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prstClr val="white"/>
              </a:solidFill>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prstClr val="white"/>
              </a:solidFill>
            </a:endParaRPr>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342788977"/>
      </p:ext>
    </p:extLst>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83" r:id="rId11"/>
  </p:sldLayoutIdLst>
  <p:hf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4C71EC6-210F-42DE-9C53-41977AD35B3D}" type="datetimeFigureOut">
              <a:rPr lang="ru-RU" smtClean="0">
                <a:solidFill>
                  <a:prstClr val="black">
                    <a:tint val="75000"/>
                  </a:prstClr>
                </a:solidFill>
                <a:latin typeface="Calibri"/>
                <a:cs typeface="+mn-cs"/>
              </a:rPr>
              <a:pPr fontAlgn="auto">
                <a:spcBef>
                  <a:spcPts val="0"/>
                </a:spcBef>
                <a:spcAft>
                  <a:spcPts val="0"/>
                </a:spcAft>
              </a:pPr>
              <a:t>16.11.2016</a:t>
            </a:fld>
            <a:endParaRPr lang="ru-RU" dirty="0">
              <a:solidFill>
                <a:prstClr val="black">
                  <a:tint val="75000"/>
                </a:prstClr>
              </a:solidFill>
              <a:latin typeface="Calibri"/>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dirty="0">
              <a:solidFill>
                <a:prstClr val="black">
                  <a:tint val="75000"/>
                </a:prstClr>
              </a:solidFill>
              <a:latin typeface="Calibri"/>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19B0651-EE4F-4900-A07F-96A6BFA9D0F0}" type="slidenum">
              <a:rPr lang="ru-RU" smtClean="0">
                <a:solidFill>
                  <a:prstClr val="black">
                    <a:tint val="75000"/>
                  </a:prstClr>
                </a:solidFill>
                <a:latin typeface="Calibri"/>
                <a:cs typeface="+mn-cs"/>
              </a:rPr>
              <a:pPr fontAlgn="auto">
                <a:spcBef>
                  <a:spcPts val="0"/>
                </a:spcBef>
                <a:spcAft>
                  <a:spcPts val="0"/>
                </a:spcAft>
              </a:pPr>
              <a:t>‹#›</a:t>
            </a:fld>
            <a:endParaRPr lang="ru-RU" dirty="0">
              <a:solidFill>
                <a:prstClr val="black">
                  <a:tint val="75000"/>
                </a:prstClr>
              </a:solidFill>
              <a:latin typeface="Calibri"/>
              <a:cs typeface="+mn-cs"/>
            </a:endParaRPr>
          </a:p>
        </p:txBody>
      </p:sp>
    </p:spTree>
    <p:extLst>
      <p:ext uri="{BB962C8B-B14F-4D97-AF65-F5344CB8AC3E}">
        <p14:creationId xmlns:p14="http://schemas.microsoft.com/office/powerpoint/2010/main" val="2720921335"/>
      </p:ext>
    </p:extLst>
  </p:cSld>
  <p:clrMap bg1="lt1" tx1="dk1" bg2="lt2" tx2="dk2" accent1="accent1" accent2="accent2" accent3="accent3" accent4="accent4" accent5="accent5" accent6="accent6" hlink="hlink" folHlink="folHlink"/>
  <p:sldLayoutIdLst>
    <p:sldLayoutId id="2147484622" r:id="rId1"/>
    <p:sldLayoutId id="2147484623" r:id="rId2"/>
    <p:sldLayoutId id="2147484624" r:id="rId3"/>
    <p:sldLayoutId id="2147484625" r:id="rId4"/>
    <p:sldLayoutId id="2147484626" r:id="rId5"/>
    <p:sldLayoutId id="2147484627" r:id="rId6"/>
    <p:sldLayoutId id="2147484628" r:id="rId7"/>
    <p:sldLayoutId id="2147484629" r:id="rId8"/>
    <p:sldLayoutId id="2147484630" r:id="rId9"/>
    <p:sldLayoutId id="2147484631" r:id="rId10"/>
    <p:sldLayoutId id="21474846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l"/>
            <a:endParaRPr lang="ru-RU" smtClean="0">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smtClean="0">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DCAFC8F-D10D-452D-8ACA-3338AF91B7AE}" type="slidenum">
              <a:rPr lang="ru-RU" smtClean="0">
                <a:solidFill>
                  <a:srgbClr val="000000"/>
                </a:solidFill>
                <a:latin typeface="Arial" charset="0"/>
              </a:rPr>
              <a:pPr/>
              <a:t>‹#›</a:t>
            </a:fld>
            <a:endParaRPr lang="ru-RU" smtClean="0">
              <a:solidFill>
                <a:srgbClr val="000000"/>
              </a:solidFill>
              <a:latin typeface="Arial" charset="0"/>
            </a:endParaRPr>
          </a:p>
        </p:txBody>
      </p:sp>
    </p:spTree>
    <p:extLst>
      <p:ext uri="{BB962C8B-B14F-4D97-AF65-F5344CB8AC3E}">
        <p14:creationId xmlns:p14="http://schemas.microsoft.com/office/powerpoint/2010/main" val="1875818793"/>
      </p:ext>
    </p:extLst>
  </p:cSld>
  <p:clrMap bg1="lt1" tx1="dk1" bg2="lt2" tx2="dk2" accent1="accent1" accent2="accent2" accent3="accent3" accent4="accent4" accent5="accent5" accent6="accent6" hlink="hlink" folHlink="folHlink"/>
  <p:sldLayoutIdLst>
    <p:sldLayoutId id="2147484634" r:id="rId1"/>
    <p:sldLayoutId id="2147484635" r:id="rId2"/>
    <p:sldLayoutId id="2147484636" r:id="rId3"/>
    <p:sldLayoutId id="2147484637" r:id="rId4"/>
    <p:sldLayoutId id="2147484638" r:id="rId5"/>
    <p:sldLayoutId id="2147484639" r:id="rId6"/>
    <p:sldLayoutId id="2147484640" r:id="rId7"/>
    <p:sldLayoutId id="2147484641" r:id="rId8"/>
    <p:sldLayoutId id="2147484642" r:id="rId9"/>
    <p:sldLayoutId id="2147484643" r:id="rId10"/>
    <p:sldLayoutId id="2147484644" r:id="rId11"/>
    <p:sldLayoutId id="2147484645" r:id="rId12"/>
    <p:sldLayoutId id="2147484646" r:id="rId13"/>
    <p:sldLayoutId id="2147484647" r:id="rId14"/>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upload.wikimedia.org/wikipedia/commons/4/49/Flag_of_Ukraine.svg" TargetMode="External"/><Relationship Id="rId3" Type="http://schemas.openxmlformats.org/officeDocument/2006/relationships/image" Target="../media/image4.jpeg"/><Relationship Id="rId7"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chart" Target="../charts/chart1.xml"/><Relationship Id="rId5" Type="http://schemas.openxmlformats.org/officeDocument/2006/relationships/image" Target="../media/image19.png"/><Relationship Id="rId10" Type="http://schemas.microsoft.com/office/2007/relationships/hdphoto" Target="../media/hdphoto2.wdp"/><Relationship Id="rId4" Type="http://schemas.openxmlformats.org/officeDocument/2006/relationships/image" Target="../media/image5.jpe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2.png"/><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5.xml"/><Relationship Id="rId6" Type="http://schemas.openxmlformats.org/officeDocument/2006/relationships/image" Target="../media/image25.jpeg"/><Relationship Id="rId5" Type="http://schemas.openxmlformats.org/officeDocument/2006/relationships/image" Target="../media/image24.emf"/><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4.jpeg"/><Relationship Id="rId7"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image" Target="../media/image28.png"/><Relationship Id="rId11" Type="http://schemas.microsoft.com/office/2007/relationships/hdphoto" Target="../media/hdphoto2.wdp"/><Relationship Id="rId5" Type="http://schemas.openxmlformats.org/officeDocument/2006/relationships/image" Target="../media/image27.jpeg"/><Relationship Id="rId10" Type="http://schemas.openxmlformats.org/officeDocument/2006/relationships/image" Target="../media/image21.png"/><Relationship Id="rId4" Type="http://schemas.openxmlformats.org/officeDocument/2006/relationships/image" Target="../media/image5.jpeg"/><Relationship Id="rId9" Type="http://schemas.openxmlformats.org/officeDocument/2006/relationships/hyperlink" Target="http://upload.wikimedia.org/wikipedia/commons/4/49/Flag_of_Ukraine.sv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image" Target="../media/image31.jpeg"/><Relationship Id="rId5" Type="http://schemas.openxmlformats.org/officeDocument/2006/relationships/image" Target="../media/image9.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39.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35.jpeg"/><Relationship Id="rId11" Type="http://schemas.openxmlformats.org/officeDocument/2006/relationships/image" Target="../media/image4.jpeg"/><Relationship Id="rId5" Type="http://schemas.openxmlformats.org/officeDocument/2006/relationships/image" Target="../media/image34.jpeg"/><Relationship Id="rId10" Type="http://schemas.openxmlformats.org/officeDocument/2006/relationships/image" Target="../media/image3.jpeg"/><Relationship Id="rId4" Type="http://schemas.openxmlformats.org/officeDocument/2006/relationships/image" Target="../media/image33.jpeg"/><Relationship Id="rId9" Type="http://schemas.openxmlformats.org/officeDocument/2006/relationships/image" Target="../media/image38.wmf"/></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6.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56.xml"/><Relationship Id="rId5" Type="http://schemas.openxmlformats.org/officeDocument/2006/relationships/image" Target="../media/image5.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png"/><Relationship Id="rId7" Type="http://schemas.openxmlformats.org/officeDocument/2006/relationships/hyperlink" Target="http://www.sai.gov.ua/ua/ua/static/21.ht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44.xml"/><Relationship Id="rId6" Type="http://schemas.openxmlformats.org/officeDocument/2006/relationships/hyperlink" Target="http://900igr.net/kartinki/obg/Opasnye-situatsii-na-dorogakh/027-Voditel.html" TargetMode="External"/><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png"/><Relationship Id="rId7"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6.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6.xml"/><Relationship Id="rId5" Type="http://schemas.openxmlformats.org/officeDocument/2006/relationships/image" Target="../media/image18.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4" descr="11"/>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4"/>
          <p:cNvSpPr>
            <a:spLocks noChangeArrowheads="1"/>
          </p:cNvSpPr>
          <p:nvPr/>
        </p:nvSpPr>
        <p:spPr bwMode="auto">
          <a:xfrm>
            <a:off x="609600" y="1394696"/>
            <a:ext cx="7886699" cy="1092607"/>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square">
            <a:spAutoFit/>
          </a:bodyPr>
          <a:lstStyle/>
          <a:p>
            <a:pPr marL="360000">
              <a:lnSpc>
                <a:spcPts val="2600"/>
              </a:lnSpc>
              <a:spcAft>
                <a:spcPts val="0"/>
              </a:spcAft>
            </a:pPr>
            <a:r>
              <a:rPr lang="ru-RU" sz="2400" b="1" dirty="0" smtClean="0">
                <a:solidFill>
                  <a:srgbClr val="003300"/>
                </a:solidFill>
                <a:latin typeface="Times New Roman"/>
                <a:ea typeface="Calibri"/>
                <a:cs typeface="Times New Roman"/>
              </a:rPr>
              <a:t> </a:t>
            </a:r>
            <a:r>
              <a:rPr lang="uk-UA" sz="2400" b="1" dirty="0" smtClean="0">
                <a:solidFill>
                  <a:srgbClr val="003300"/>
                </a:solidFill>
              </a:rPr>
              <a:t>АКТУАЛЬНІ </a:t>
            </a:r>
            <a:r>
              <a:rPr lang="uk-UA" sz="2400" b="1" dirty="0">
                <a:solidFill>
                  <a:srgbClr val="003300"/>
                </a:solidFill>
              </a:rPr>
              <a:t>ЗАВДАННЯ У СФЕРІ </a:t>
            </a:r>
            <a:r>
              <a:rPr lang="uk-UA" sz="2400" b="1" dirty="0" smtClean="0">
                <a:solidFill>
                  <a:srgbClr val="003300"/>
                </a:solidFill>
              </a:rPr>
              <a:t>ОСЦПВ</a:t>
            </a:r>
            <a:r>
              <a:rPr lang="uk-UA" sz="2400" b="1" dirty="0">
                <a:solidFill>
                  <a:srgbClr val="003300"/>
                </a:solidFill>
              </a:rPr>
              <a:t/>
            </a:r>
            <a:br>
              <a:rPr lang="uk-UA" sz="2400" b="1" dirty="0">
                <a:solidFill>
                  <a:srgbClr val="003300"/>
                </a:solidFill>
              </a:rPr>
            </a:br>
            <a:r>
              <a:rPr lang="uk-UA" sz="2400" b="1" dirty="0">
                <a:solidFill>
                  <a:srgbClr val="003300"/>
                </a:solidFill>
              </a:rPr>
              <a:t>В КОНТЕКСТІ ЗМЕНШЕННЯ КІЛЬКОСТІ ДТП ТА ЇХ НАСЛІДКІВ</a:t>
            </a:r>
            <a:endParaRPr lang="uk-UA" sz="2400" b="1" dirty="0">
              <a:solidFill>
                <a:srgbClr val="003300"/>
              </a:solidFill>
              <a:latin typeface="Calibri"/>
              <a:ea typeface="Calibri"/>
              <a:cs typeface="Times New Roman"/>
            </a:endParaRPr>
          </a:p>
        </p:txBody>
      </p:sp>
      <p:sp>
        <p:nvSpPr>
          <p:cNvPr id="36869" name="Rectangle 5"/>
          <p:cNvSpPr>
            <a:spLocks noChangeArrowheads="1"/>
          </p:cNvSpPr>
          <p:nvPr/>
        </p:nvSpPr>
        <p:spPr bwMode="auto">
          <a:xfrm>
            <a:off x="1719262" y="3706177"/>
            <a:ext cx="58324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uk-UA" sz="2000" dirty="0"/>
          </a:p>
        </p:txBody>
      </p:sp>
      <p:sp>
        <p:nvSpPr>
          <p:cNvPr id="7" name="Rectangle 8"/>
          <p:cNvSpPr>
            <a:spLocks noChangeArrowheads="1"/>
          </p:cNvSpPr>
          <p:nvPr/>
        </p:nvSpPr>
        <p:spPr bwMode="auto">
          <a:xfrm>
            <a:off x="3556000" y="6146800"/>
            <a:ext cx="130232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ts val="1600"/>
              </a:lnSpc>
            </a:pPr>
            <a:r>
              <a:rPr lang="ru-RU" sz="1200" b="1" i="1" dirty="0" smtClean="0">
                <a:solidFill>
                  <a:srgbClr val="800000"/>
                </a:solidFill>
              </a:rPr>
              <a:t>  </a:t>
            </a:r>
            <a:endParaRPr lang="ru-RU" sz="1200" b="1" i="1" dirty="0">
              <a:solidFill>
                <a:srgbClr val="800000"/>
              </a:solidFill>
            </a:endParaRPr>
          </a:p>
        </p:txBody>
      </p:sp>
      <p:sp>
        <p:nvSpPr>
          <p:cNvPr id="8" name="Rectangle 8"/>
          <p:cNvSpPr>
            <a:spLocks noChangeArrowheads="1"/>
          </p:cNvSpPr>
          <p:nvPr/>
        </p:nvSpPr>
        <p:spPr bwMode="auto">
          <a:xfrm>
            <a:off x="2333624" y="3714750"/>
            <a:ext cx="4257675" cy="92392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p>
            <a:pPr>
              <a:lnSpc>
                <a:spcPts val="1900"/>
              </a:lnSpc>
            </a:pPr>
            <a:r>
              <a:rPr lang="uk-UA" sz="2600" b="1" i="1" dirty="0" smtClean="0">
                <a:solidFill>
                  <a:srgbClr val="800000"/>
                </a:solidFill>
              </a:rPr>
              <a:t>Володимир Шевченко</a:t>
            </a:r>
          </a:p>
          <a:p>
            <a:pPr>
              <a:lnSpc>
                <a:spcPts val="1900"/>
              </a:lnSpc>
            </a:pPr>
            <a:endParaRPr lang="uk-UA" sz="2600" b="1" i="1" dirty="0" smtClean="0">
              <a:solidFill>
                <a:srgbClr val="800000"/>
              </a:solidFill>
            </a:endParaRPr>
          </a:p>
          <a:p>
            <a:pPr>
              <a:lnSpc>
                <a:spcPts val="1900"/>
              </a:lnSpc>
            </a:pPr>
            <a:r>
              <a:rPr lang="uk-UA" sz="1800" b="1" i="1" dirty="0" smtClean="0">
                <a:solidFill>
                  <a:srgbClr val="800000"/>
                </a:solidFill>
              </a:rPr>
              <a:t>Генеральний директор МТСБУ</a:t>
            </a:r>
            <a:endParaRPr lang="uk-UA" sz="1800" b="1" i="1" dirty="0">
              <a:solidFill>
                <a:srgbClr val="003300"/>
              </a:solidFill>
            </a:endParaRPr>
          </a:p>
        </p:txBody>
      </p:sp>
      <p:sp>
        <p:nvSpPr>
          <p:cNvPr id="9" name="Прямоугольник 8"/>
          <p:cNvSpPr/>
          <p:nvPr/>
        </p:nvSpPr>
        <p:spPr>
          <a:xfrm>
            <a:off x="511175" y="6143625"/>
            <a:ext cx="7848600" cy="233397"/>
          </a:xfrm>
          <a:prstGeom prst="rect">
            <a:avLst/>
          </a:prstGeom>
          <a:noFill/>
          <a:effectLst>
            <a:outerShdw blurRad="50800" dist="50800" dir="5400000" algn="ctr" rotWithShape="0">
              <a:srgbClr val="FFFFFF">
                <a:lumMod val="75000"/>
              </a:srgbClr>
            </a:outerShdw>
          </a:effectLst>
        </p:spPr>
        <p:txBody>
          <a:bodyPr>
            <a:spAutoFit/>
          </a:bodyPr>
          <a:lstStyle/>
          <a:p>
            <a:pPr marL="0" marR="0" lvl="0" indent="0" defTabSz="914400" eaLnBrk="1" fontAlgn="auto" latinLnBrk="0" hangingPunct="1">
              <a:lnSpc>
                <a:spcPts val="1100"/>
              </a:lnSpc>
              <a:spcBef>
                <a:spcPts val="0"/>
              </a:spcBef>
              <a:spcAft>
                <a:spcPts val="0"/>
              </a:spcAft>
              <a:buClrTx/>
              <a:buSzTx/>
              <a:buFontTx/>
              <a:buNone/>
              <a:tabLst/>
              <a:defRPr/>
            </a:pPr>
            <a:r>
              <a:rPr lang="uk-UA" sz="1050" b="1" i="1" kern="0" dirty="0" smtClean="0">
                <a:solidFill>
                  <a:srgbClr val="740000"/>
                </a:solidFill>
              </a:rPr>
              <a:t>Київ, МОЗ 17.11.2016</a:t>
            </a:r>
            <a:endParaRPr kumimoji="0" lang="uk-UA" sz="1050" b="1" i="1" u="none" strike="noStrike" kern="0" cap="none" spc="0" normalizeH="0" baseline="0" dirty="0">
              <a:ln>
                <a:noFill/>
              </a:ln>
              <a:solidFill>
                <a:srgbClr val="740000"/>
              </a:solidFill>
              <a:effectLst/>
              <a:uLnTx/>
              <a:uFillTx/>
            </a:endParaRPr>
          </a:p>
        </p:txBody>
      </p:sp>
      <p:pic>
        <p:nvPicPr>
          <p:cNvPr id="11" name="Picture 2" descr="Прапор Євросоюзу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93178">
            <a:off x="6642500" y="95875"/>
            <a:ext cx="1045695" cy="10681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Класичний український синьо-жовтий прапор"/>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75312">
            <a:off x="7644803" y="244693"/>
            <a:ext cx="985834" cy="989966"/>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875" y="361950"/>
            <a:ext cx="1295400" cy="400050"/>
          </a:xfrm>
          <a:prstGeom prst="rect">
            <a:avLst/>
          </a:prstGeom>
        </p:spPr>
      </p:pic>
    </p:spTree>
    <p:extLst>
      <p:ext uri="{BB962C8B-B14F-4D97-AF65-F5344CB8AC3E}">
        <p14:creationId xmlns:p14="http://schemas.microsoft.com/office/powerpoint/2010/main" val="1009731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рапор Євросоюзу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93178">
            <a:off x="6642500" y="95875"/>
            <a:ext cx="1045695" cy="10681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Класичний український синьо-жовтий прапор"/>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5312">
            <a:off x="7644803" y="244693"/>
            <a:ext cx="985834" cy="989966"/>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875" y="361950"/>
            <a:ext cx="1295400" cy="400050"/>
          </a:xfrm>
          <a:prstGeom prst="rect">
            <a:avLst/>
          </a:prstGeom>
        </p:spPr>
      </p:pic>
      <p:sp>
        <p:nvSpPr>
          <p:cNvPr id="7" name="Oval 18"/>
          <p:cNvSpPr>
            <a:spLocks noChangeArrowheads="1"/>
          </p:cNvSpPr>
          <p:nvPr/>
        </p:nvSpPr>
        <p:spPr bwMode="auto">
          <a:xfrm>
            <a:off x="8688388" y="6508750"/>
            <a:ext cx="455612" cy="349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573">
                <a:solidFill>
                  <a:srgbClr val="000000"/>
                </a:solidFill>
                <a:prstDash val="dash"/>
                <a:miter lim="800000"/>
                <a:headEnd/>
                <a:tailEnd/>
              </a14:hiddenLine>
            </a:ext>
          </a:extLst>
        </p:spPr>
        <p:txBody>
          <a:bodyPr lIns="90000" tIns="46800" rIns="90000" bIns="46800" anchor="ctr">
            <a:spAutoFit/>
          </a:bodyPr>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1000" dirty="0" smtClean="0">
                <a:solidFill>
                  <a:srgbClr val="800000"/>
                </a:solidFill>
              </a:rPr>
              <a:t>10</a:t>
            </a:r>
            <a:endParaRPr lang="uk-UA" sz="1000" dirty="0">
              <a:solidFill>
                <a:srgbClr val="800000"/>
              </a:solidFill>
            </a:endParaRPr>
          </a:p>
        </p:txBody>
      </p:sp>
      <p:sp>
        <p:nvSpPr>
          <p:cNvPr id="2" name="Заголовок 1"/>
          <p:cNvSpPr>
            <a:spLocks noGrp="1"/>
          </p:cNvSpPr>
          <p:nvPr>
            <p:ph type="ctrTitle"/>
          </p:nvPr>
        </p:nvSpPr>
        <p:spPr>
          <a:xfrm>
            <a:off x="714375" y="1016000"/>
            <a:ext cx="7772400" cy="974725"/>
          </a:xfrm>
        </p:spPr>
        <p:txBody>
          <a:bodyPr/>
          <a:lstStyle/>
          <a:p>
            <a:pPr marL="285750" lvl="0" indent="-285750" eaLnBrk="1" hangingPunct="1">
              <a:lnSpc>
                <a:spcPts val="1700"/>
              </a:lnSpc>
              <a:defRPr/>
            </a:pPr>
            <a:r>
              <a:rPr lang="ru-RU" sz="2400" b="1" dirty="0">
                <a:solidFill>
                  <a:srgbClr val="740000"/>
                </a:solidFill>
                <a:latin typeface="Times New Roman" pitchFamily="18" charset="0"/>
                <a:ea typeface="+mn-ea"/>
                <a:cs typeface="Times New Roman" pitchFamily="18" charset="0"/>
                <a:sym typeface="Wingdings"/>
              </a:rPr>
              <a:t> </a:t>
            </a:r>
            <a:r>
              <a:rPr lang="uk-UA" sz="2000" b="1" kern="1200" dirty="0">
                <a:solidFill>
                  <a:srgbClr val="003300"/>
                </a:solidFill>
                <a:latin typeface="Times New Roman" pitchFamily="18" charset="0"/>
                <a:ea typeface="+mn-ea"/>
                <a:cs typeface="Times New Roman" pitchFamily="18" charset="0"/>
              </a:rPr>
              <a:t>Скорочення строків </a:t>
            </a:r>
            <a:r>
              <a:rPr lang="uk-UA" sz="2000" b="1" kern="1200" dirty="0" smtClean="0">
                <a:solidFill>
                  <a:srgbClr val="003300"/>
                </a:solidFill>
                <a:latin typeface="Times New Roman" pitchFamily="18" charset="0"/>
                <a:ea typeface="+mn-ea"/>
                <a:cs typeface="Times New Roman" pitchFamily="18" charset="0"/>
              </a:rPr>
              <a:t>врегулювання вимог потерпілих </a:t>
            </a:r>
            <a:r>
              <a:rPr lang="uk-UA" sz="2000" b="1" kern="1200" dirty="0">
                <a:solidFill>
                  <a:srgbClr val="003300"/>
                </a:solidFill>
                <a:latin typeface="Times New Roman" pitchFamily="18" charset="0"/>
                <a:ea typeface="+mn-ea"/>
                <a:cs typeface="Times New Roman" pitchFamily="18" charset="0"/>
              </a:rPr>
              <a:t>та збільшення  частки виплат за шкоду, </a:t>
            </a:r>
            <a:r>
              <a:rPr lang="uk-UA" sz="2000" b="1" kern="1200" dirty="0" smtClean="0">
                <a:solidFill>
                  <a:srgbClr val="003300"/>
                </a:solidFill>
                <a:latin typeface="Times New Roman" pitchFamily="18" charset="0"/>
                <a:ea typeface="+mn-ea"/>
                <a:cs typeface="Times New Roman" pitchFamily="18" charset="0"/>
              </a:rPr>
              <a:t>заподіяну</a:t>
            </a:r>
            <a:br>
              <a:rPr lang="uk-UA" sz="2000" b="1" kern="1200" dirty="0" smtClean="0">
                <a:solidFill>
                  <a:srgbClr val="003300"/>
                </a:solidFill>
                <a:latin typeface="Times New Roman" pitchFamily="18" charset="0"/>
                <a:ea typeface="+mn-ea"/>
                <a:cs typeface="Times New Roman" pitchFamily="18" charset="0"/>
              </a:rPr>
            </a:br>
            <a:r>
              <a:rPr lang="uk-UA" sz="2000" b="1" kern="1200" dirty="0" smtClean="0">
                <a:solidFill>
                  <a:srgbClr val="003300"/>
                </a:solidFill>
                <a:latin typeface="Times New Roman" pitchFamily="18" charset="0"/>
                <a:ea typeface="+mn-ea"/>
                <a:cs typeface="Times New Roman" pitchFamily="18" charset="0"/>
              </a:rPr>
              <a:t>їх </a:t>
            </a:r>
            <a:r>
              <a:rPr lang="uk-UA" sz="2000" b="1" kern="1200" dirty="0">
                <a:solidFill>
                  <a:srgbClr val="003300"/>
                </a:solidFill>
                <a:latin typeface="Times New Roman" pitchFamily="18" charset="0"/>
                <a:ea typeface="+mn-ea"/>
                <a:cs typeface="Times New Roman" pitchFamily="18" charset="0"/>
              </a:rPr>
              <a:t>життю та </a:t>
            </a:r>
            <a:r>
              <a:rPr lang="uk-UA" sz="2000" b="1" kern="1200" dirty="0" smtClean="0">
                <a:solidFill>
                  <a:srgbClr val="003300"/>
                </a:solidFill>
                <a:latin typeface="Times New Roman" pitchFamily="18" charset="0"/>
                <a:ea typeface="+mn-ea"/>
                <a:cs typeface="Times New Roman" pitchFamily="18" charset="0"/>
              </a:rPr>
              <a:t>здоров'ю</a:t>
            </a:r>
            <a:r>
              <a:rPr lang="uk-UA" sz="2000" b="1" kern="1200" dirty="0">
                <a:solidFill>
                  <a:srgbClr val="003300"/>
                </a:solidFill>
                <a:latin typeface="Times New Roman" pitchFamily="18" charset="0"/>
                <a:ea typeface="+mn-ea"/>
                <a:cs typeface="Times New Roman" pitchFamily="18" charset="0"/>
              </a:rPr>
              <a:t/>
            </a:r>
            <a:br>
              <a:rPr lang="uk-UA" sz="2000" b="1" kern="1200" dirty="0">
                <a:solidFill>
                  <a:srgbClr val="003300"/>
                </a:solidFill>
                <a:latin typeface="Times New Roman" pitchFamily="18" charset="0"/>
                <a:ea typeface="+mn-ea"/>
                <a:cs typeface="Times New Roman" pitchFamily="18" charset="0"/>
              </a:rPr>
            </a:br>
            <a:endParaRPr lang="uk-UA" sz="1900" b="1" dirty="0">
              <a:solidFill>
                <a:srgbClr val="003300"/>
              </a:solidFill>
              <a:latin typeface="Times New Roman" pitchFamily="18" charset="0"/>
              <a:cs typeface="Times New Roman" pitchFamily="18" charset="0"/>
            </a:endParaRPr>
          </a:p>
        </p:txBody>
      </p:sp>
      <p:pic>
        <p:nvPicPr>
          <p:cNvPr id="12" name="Picture 2" descr="https://upload.wikimedia.org/wikipedia/commons/thumb/e/e4/Infobox_info_icon.svg/1024px-Infobox_info_ico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144" y="5124450"/>
            <a:ext cx="475431" cy="447675"/>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1171576" y="5214461"/>
            <a:ext cx="6953250" cy="387286"/>
          </a:xfrm>
          <a:prstGeom prst="rect">
            <a:avLst/>
          </a:prstGeom>
        </p:spPr>
        <p:txBody>
          <a:bodyPr wrap="square">
            <a:spAutoFit/>
          </a:bodyPr>
          <a:lstStyle/>
          <a:p>
            <a:pPr algn="just" fontAlgn="auto">
              <a:lnSpc>
                <a:spcPts val="1100"/>
              </a:lnSpc>
              <a:spcBef>
                <a:spcPts val="0"/>
              </a:spcBef>
              <a:spcAft>
                <a:spcPts val="0"/>
              </a:spcAft>
              <a:defRPr/>
            </a:pPr>
            <a:r>
              <a:rPr lang="ru-RU" sz="1400" b="1" kern="0" dirty="0" smtClean="0">
                <a:solidFill>
                  <a:srgbClr val="003300"/>
                </a:solidFill>
                <a:sym typeface="Wingdings"/>
              </a:rPr>
              <a:t> </a:t>
            </a:r>
            <a:r>
              <a:rPr lang="uk-UA" sz="1400" b="1" dirty="0">
                <a:solidFill>
                  <a:srgbClr val="740000"/>
                </a:solidFill>
              </a:rPr>
              <a:t>Скоротити граничні терміни виплат </a:t>
            </a:r>
            <a:r>
              <a:rPr lang="uk-UA" sz="1400" dirty="0">
                <a:solidFill>
                  <a:srgbClr val="000000"/>
                </a:solidFill>
              </a:rPr>
              <a:t>потерпілим </a:t>
            </a:r>
            <a:r>
              <a:rPr lang="uk-UA" sz="1400" b="1" dirty="0">
                <a:solidFill>
                  <a:srgbClr val="740000"/>
                </a:solidFill>
              </a:rPr>
              <a:t>до 30 днів, замість 90 днів</a:t>
            </a:r>
            <a:r>
              <a:rPr lang="uk-UA" sz="1400" dirty="0">
                <a:solidFill>
                  <a:srgbClr val="740000"/>
                </a:solidFill>
              </a:rPr>
              <a:t> </a:t>
            </a:r>
            <a:r>
              <a:rPr lang="uk-UA" sz="1400" dirty="0">
                <a:solidFill>
                  <a:srgbClr val="000000"/>
                </a:solidFill>
              </a:rPr>
              <a:t>відповідно до чинного законодавства</a:t>
            </a:r>
            <a:endParaRPr lang="uk-UA" sz="1400" kern="0" dirty="0" smtClean="0">
              <a:solidFill>
                <a:sysClr val="windowText" lastClr="000000"/>
              </a:solidFill>
            </a:endParaRPr>
          </a:p>
        </p:txBody>
      </p:sp>
      <p:sp>
        <p:nvSpPr>
          <p:cNvPr id="14" name="Rectangle 3"/>
          <p:cNvSpPr>
            <a:spLocks noGrp="1" noChangeArrowheads="1"/>
          </p:cNvSpPr>
          <p:nvPr>
            <p:ph type="subTitle" idx="4294967295"/>
          </p:nvPr>
        </p:nvSpPr>
        <p:spPr>
          <a:xfrm>
            <a:off x="1676400" y="2295525"/>
            <a:ext cx="2552699" cy="904875"/>
          </a:xfrm>
          <a:solidFill>
            <a:schemeClr val="bg1">
              <a:lumMod val="85000"/>
              <a:alpha val="22000"/>
            </a:schemeClr>
          </a:solidFill>
          <a:ln w="19050" cap="flat">
            <a:solidFill>
              <a:srgbClr val="800000"/>
            </a:solidFill>
            <a:prstDash val="sysDot"/>
            <a:round/>
            <a:headEnd/>
            <a:tailEnd/>
          </a:ln>
        </p:spPr>
        <p:txBody>
          <a:bodyPr lIns="90000" tIns="46800" rIns="90000" bIns="46800"/>
          <a:lstStyle/>
          <a:p>
            <a:pPr marL="0" indent="0" algn="just" defTabSz="449263" eaLnBrk="1" hangingPunct="1">
              <a:lnSpc>
                <a:spcPts val="1000"/>
              </a:lnSpc>
              <a:spcBef>
                <a:spcPts val="0"/>
              </a:spcBef>
              <a:spcAft>
                <a:spcPts val="0"/>
              </a:spcAft>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uk-UA" sz="1400" b="1" dirty="0" smtClean="0">
                <a:solidFill>
                  <a:srgbClr val="990000"/>
                </a:solidFill>
                <a:effectLst>
                  <a:outerShdw blurRad="38100" dist="38100" dir="2700000" algn="tl">
                    <a:srgbClr val="000000">
                      <a:alpha val="43137"/>
                    </a:srgbClr>
                  </a:outerShdw>
                </a:effectLst>
              </a:rPr>
              <a:t>  </a:t>
            </a:r>
            <a:r>
              <a:rPr lang="uk-UA" sz="1100" b="1" dirty="0" smtClean="0">
                <a:solidFill>
                  <a:srgbClr val="990000"/>
                </a:solidFill>
                <a:effectLst>
                  <a:outerShdw blurRad="38100" dist="38100" dir="2700000" algn="tl">
                    <a:srgbClr val="000000">
                      <a:alpha val="43137"/>
                    </a:srgbClr>
                  </a:outerShdw>
                </a:effectLst>
              </a:rPr>
              <a:t>49,1%  - </a:t>
            </a:r>
            <a:r>
              <a:rPr lang="uk-UA" sz="1100" dirty="0" smtClean="0">
                <a:solidFill>
                  <a:srgbClr val="990000"/>
                </a:solidFill>
                <a:effectLst>
                  <a:outerShdw blurRad="38100" dist="38100" dir="2700000" algn="tl">
                    <a:srgbClr val="000000">
                      <a:alpha val="43137"/>
                    </a:srgbClr>
                  </a:outerShdw>
                </a:effectLst>
              </a:rPr>
              <a:t>вимоги потерпілих</a:t>
            </a:r>
          </a:p>
          <a:p>
            <a:pPr marL="0" indent="0" algn="just" defTabSz="449263" eaLnBrk="1" hangingPunct="1">
              <a:lnSpc>
                <a:spcPts val="1000"/>
              </a:lnSpc>
              <a:spcBef>
                <a:spcPts val="0"/>
              </a:spcBef>
              <a:spcAft>
                <a:spcPts val="0"/>
              </a:spcAft>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uk-UA" sz="1100" dirty="0" smtClean="0">
                <a:solidFill>
                  <a:srgbClr val="990000"/>
                </a:solidFill>
                <a:effectLst>
                  <a:outerShdw blurRad="38100" dist="38100" dir="2700000" algn="tl">
                    <a:srgbClr val="000000">
                      <a:alpha val="43137"/>
                    </a:srgbClr>
                  </a:outerShdw>
                </a:effectLst>
              </a:rPr>
              <a:t>                 врегульовано </a:t>
            </a:r>
            <a:r>
              <a:rPr lang="uk-UA" sz="1100" dirty="0" smtClean="0">
                <a:effectLst>
                  <a:outerShdw blurRad="38100" dist="38100" dir="2700000" algn="tl">
                    <a:srgbClr val="000000">
                      <a:alpha val="43137"/>
                    </a:srgbClr>
                  </a:outerShdw>
                </a:effectLst>
              </a:rPr>
              <a:t>до </a:t>
            </a:r>
            <a:r>
              <a:rPr lang="uk-UA" sz="1100" b="1" dirty="0" smtClean="0">
                <a:effectLst>
                  <a:outerShdw blurRad="38100" dist="38100" dir="2700000" algn="tl">
                    <a:srgbClr val="000000">
                      <a:alpha val="43137"/>
                    </a:srgbClr>
                  </a:outerShdw>
                </a:effectLst>
              </a:rPr>
              <a:t>90</a:t>
            </a:r>
            <a:r>
              <a:rPr lang="uk-UA" sz="1100" dirty="0" smtClean="0">
                <a:effectLst>
                  <a:outerShdw blurRad="38100" dist="38100" dir="2700000" algn="tl">
                    <a:srgbClr val="000000">
                      <a:alpha val="43137"/>
                    </a:srgbClr>
                  </a:outerShdw>
                </a:effectLst>
              </a:rPr>
              <a:t> днів</a:t>
            </a:r>
          </a:p>
          <a:p>
            <a:pPr marL="0" indent="0" algn="just" defTabSz="449263" eaLnBrk="1" hangingPunct="1">
              <a:lnSpc>
                <a:spcPts val="1000"/>
              </a:lnSpc>
              <a:spcBef>
                <a:spcPts val="0"/>
              </a:spcBef>
              <a:spcAft>
                <a:spcPts val="0"/>
              </a:spcAft>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uk-UA" sz="1100" dirty="0" smtClean="0">
              <a:effectLst>
                <a:outerShdw blurRad="38100" dist="38100" dir="2700000" algn="tl">
                  <a:srgbClr val="000000">
                    <a:alpha val="43137"/>
                  </a:srgbClr>
                </a:outerShdw>
              </a:effectLst>
            </a:endParaRPr>
          </a:p>
          <a:p>
            <a:pPr marL="0" indent="0" algn="just" defTabSz="449263" eaLnBrk="1" hangingPunct="1">
              <a:lnSpc>
                <a:spcPts val="1000"/>
              </a:lnSpc>
              <a:spcBef>
                <a:spcPts val="0"/>
              </a:spcBef>
              <a:spcAft>
                <a:spcPts val="0"/>
              </a:spcAft>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uk-UA" sz="1100" b="1" dirty="0" smtClean="0">
                <a:solidFill>
                  <a:srgbClr val="990000"/>
                </a:solidFill>
              </a:rPr>
              <a:t>   </a:t>
            </a:r>
            <a:r>
              <a:rPr lang="uk-UA" sz="1100" b="1" dirty="0" smtClean="0">
                <a:solidFill>
                  <a:srgbClr val="990000"/>
                </a:solidFill>
                <a:effectLst>
                  <a:outerShdw blurRad="38100" dist="38100" dir="2700000" algn="tl">
                    <a:srgbClr val="000000">
                      <a:alpha val="43137"/>
                    </a:srgbClr>
                  </a:outerShdw>
                </a:effectLst>
              </a:rPr>
              <a:t>21,2%</a:t>
            </a:r>
            <a:r>
              <a:rPr lang="uk-UA" sz="1100" b="1" dirty="0" smtClean="0">
                <a:effectLst>
                  <a:outerShdw blurRad="38100" dist="38100" dir="2700000" algn="tl">
                    <a:srgbClr val="000000">
                      <a:alpha val="43137"/>
                    </a:srgbClr>
                  </a:outerShdw>
                </a:effectLst>
              </a:rPr>
              <a:t>  - </a:t>
            </a:r>
            <a:r>
              <a:rPr lang="uk-UA" sz="1100" dirty="0" smtClean="0">
                <a:effectLst>
                  <a:outerShdw blurRad="38100" dist="38100" dir="2700000" algn="tl">
                    <a:srgbClr val="000000">
                      <a:alpha val="43137"/>
                    </a:srgbClr>
                  </a:outerShdw>
                </a:effectLst>
              </a:rPr>
              <a:t>від </a:t>
            </a:r>
            <a:r>
              <a:rPr lang="uk-UA" sz="1100" b="1" dirty="0" smtClean="0">
                <a:effectLst>
                  <a:outerShdw blurRad="38100" dist="38100" dir="2700000" algn="tl">
                    <a:srgbClr val="000000">
                      <a:alpha val="43137"/>
                    </a:srgbClr>
                  </a:outerShdw>
                </a:effectLst>
              </a:rPr>
              <a:t>91</a:t>
            </a:r>
            <a:r>
              <a:rPr lang="uk-UA" sz="1100" dirty="0" smtClean="0">
                <a:effectLst>
                  <a:outerShdw blurRad="38100" dist="38100" dir="2700000" algn="tl">
                    <a:srgbClr val="000000">
                      <a:alpha val="43137"/>
                    </a:srgbClr>
                  </a:outerShdw>
                </a:effectLst>
              </a:rPr>
              <a:t> до </a:t>
            </a:r>
            <a:r>
              <a:rPr lang="uk-UA" sz="1100" b="1" dirty="0" smtClean="0">
                <a:effectLst>
                  <a:outerShdw blurRad="38100" dist="38100" dir="2700000" algn="tl">
                    <a:srgbClr val="000000">
                      <a:alpha val="43137"/>
                    </a:srgbClr>
                  </a:outerShdw>
                </a:effectLst>
              </a:rPr>
              <a:t>120</a:t>
            </a:r>
            <a:r>
              <a:rPr lang="uk-UA" sz="1100" dirty="0" smtClean="0">
                <a:effectLst>
                  <a:outerShdw blurRad="38100" dist="38100" dir="2700000" algn="tl">
                    <a:srgbClr val="000000">
                      <a:alpha val="43137"/>
                    </a:srgbClr>
                  </a:outerShdw>
                </a:effectLst>
              </a:rPr>
              <a:t> днів</a:t>
            </a:r>
          </a:p>
          <a:p>
            <a:pPr marL="0" indent="0" algn="just" defTabSz="449263" eaLnBrk="1" hangingPunct="1">
              <a:lnSpc>
                <a:spcPts val="1000"/>
              </a:lnSpc>
              <a:spcBef>
                <a:spcPts val="0"/>
              </a:spcBef>
              <a:spcAft>
                <a:spcPts val="0"/>
              </a:spcAft>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uk-UA" sz="1100" b="1" dirty="0" smtClean="0">
              <a:effectLst>
                <a:outerShdw blurRad="38100" dist="38100" dir="2700000" algn="tl">
                  <a:srgbClr val="000000">
                    <a:alpha val="43137"/>
                  </a:srgbClr>
                </a:outerShdw>
              </a:effectLst>
            </a:endParaRPr>
          </a:p>
          <a:p>
            <a:pPr marL="0" indent="0" algn="just" defTabSz="449263" eaLnBrk="1" hangingPunct="1">
              <a:lnSpc>
                <a:spcPts val="1000"/>
              </a:lnSpc>
              <a:spcBef>
                <a:spcPts val="0"/>
              </a:spcBef>
              <a:spcAft>
                <a:spcPts val="0"/>
              </a:spcAft>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uk-UA" sz="1100" b="1" dirty="0" smtClean="0">
                <a:solidFill>
                  <a:srgbClr val="990000"/>
                </a:solidFill>
                <a:effectLst>
                  <a:outerShdw blurRad="38100" dist="38100" dir="2700000" algn="tl">
                    <a:srgbClr val="000000">
                      <a:alpha val="43137"/>
                    </a:srgbClr>
                  </a:outerShdw>
                </a:effectLst>
              </a:rPr>
              <a:t>   29,7%</a:t>
            </a:r>
            <a:r>
              <a:rPr lang="uk-UA" sz="1100" b="1" dirty="0" smtClean="0">
                <a:effectLst>
                  <a:outerShdw blurRad="38100" dist="38100" dir="2700000" algn="tl">
                    <a:srgbClr val="000000">
                      <a:alpha val="43137"/>
                    </a:srgbClr>
                  </a:outerShdw>
                </a:effectLst>
              </a:rPr>
              <a:t> -  </a:t>
            </a:r>
            <a:r>
              <a:rPr lang="uk-UA" sz="1100" dirty="0" smtClean="0">
                <a:effectLst>
                  <a:outerShdw blurRad="38100" dist="38100" dir="2700000" algn="tl">
                    <a:srgbClr val="000000">
                      <a:alpha val="43137"/>
                    </a:srgbClr>
                  </a:outerShdw>
                </a:effectLst>
              </a:rPr>
              <a:t>понад </a:t>
            </a:r>
            <a:r>
              <a:rPr lang="uk-UA" sz="1100" b="1" dirty="0" smtClean="0">
                <a:effectLst>
                  <a:outerShdw blurRad="38100" dist="38100" dir="2700000" algn="tl">
                    <a:srgbClr val="000000">
                      <a:alpha val="43137"/>
                    </a:srgbClr>
                  </a:outerShdw>
                </a:effectLst>
              </a:rPr>
              <a:t>120</a:t>
            </a:r>
            <a:r>
              <a:rPr lang="uk-UA" sz="1100" dirty="0" smtClean="0">
                <a:effectLst>
                  <a:outerShdw blurRad="38100" dist="38100" dir="2700000" algn="tl">
                    <a:srgbClr val="000000">
                      <a:alpha val="43137"/>
                    </a:srgbClr>
                  </a:outerShdw>
                </a:effectLst>
              </a:rPr>
              <a:t> днів</a:t>
            </a:r>
          </a:p>
          <a:p>
            <a:pPr marL="0" indent="0" algn="just" defTabSz="449263" eaLnBrk="1" hangingPunct="1">
              <a:lnSpc>
                <a:spcPts val="1700"/>
              </a:lnSpc>
              <a:spcBef>
                <a:spcPts val="0"/>
              </a:spcBef>
              <a:spcAft>
                <a:spcPts val="600"/>
              </a:spcAft>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uk-UA" sz="1100" dirty="0" smtClean="0">
                <a:effectLst>
                  <a:outerShdw blurRad="38100" dist="38100" dir="2700000" algn="tl">
                    <a:srgbClr val="000000">
                      <a:alpha val="43137"/>
                    </a:srgbClr>
                  </a:outerShdw>
                </a:effectLst>
              </a:rPr>
              <a:t>                        </a:t>
            </a:r>
            <a:endParaRPr lang="uk-UA" sz="1100" i="1" dirty="0" smtClean="0">
              <a:solidFill>
                <a:srgbClr val="990000"/>
              </a:solidFill>
              <a:effectLst>
                <a:outerShdw blurRad="38100" dist="38100" dir="2700000" algn="tl">
                  <a:srgbClr val="000000">
                    <a:alpha val="43137"/>
                  </a:srgbClr>
                </a:outerShdw>
              </a:effectLst>
            </a:endParaRPr>
          </a:p>
        </p:txBody>
      </p:sp>
      <p:pic>
        <p:nvPicPr>
          <p:cNvPr id="15" name="Picture 2" descr="https://upload.wikimedia.org/wikipedia/commons/thumb/e/e4/Infobox_info_icon.svg/1024px-Infobox_info_ico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3319" y="2152650"/>
            <a:ext cx="475431" cy="447675"/>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1885950" y="2027865"/>
            <a:ext cx="2152650" cy="259238"/>
          </a:xfrm>
          <a:prstGeom prst="rect">
            <a:avLst/>
          </a:prstGeom>
        </p:spPr>
        <p:txBody>
          <a:bodyPr wrap="square">
            <a:spAutoFit/>
          </a:bodyPr>
          <a:lstStyle/>
          <a:p>
            <a:pPr algn="just" eaLnBrk="0" hangingPunct="0">
              <a:lnSpc>
                <a:spcPts val="1300"/>
              </a:lnSpc>
              <a:spcBef>
                <a:spcPts val="0"/>
              </a:spcBef>
              <a:spcAft>
                <a:spcPts val="1200"/>
              </a:spcAft>
              <a:defRPr/>
            </a:pPr>
            <a:r>
              <a:rPr lang="uk-UA" sz="1100" b="1" i="1" kern="0" dirty="0" smtClean="0">
                <a:sym typeface="Wingdings"/>
              </a:rPr>
              <a:t>В січні-вересні 2016 року</a:t>
            </a:r>
            <a:endParaRPr lang="uk-UA" sz="1100" i="1" kern="0" dirty="0"/>
          </a:p>
        </p:txBody>
      </p:sp>
      <p:graphicFrame>
        <p:nvGraphicFramePr>
          <p:cNvPr id="17" name="Объект 2"/>
          <p:cNvGraphicFramePr>
            <a:graphicFrameLocks noChangeAspect="1"/>
          </p:cNvGraphicFramePr>
          <p:nvPr>
            <p:extLst>
              <p:ext uri="{D42A27DB-BD31-4B8C-83A1-F6EECF244321}">
                <p14:modId xmlns:p14="http://schemas.microsoft.com/office/powerpoint/2010/main" val="1928997842"/>
              </p:ext>
            </p:extLst>
          </p:nvPr>
        </p:nvGraphicFramePr>
        <p:xfrm>
          <a:off x="4581525" y="1933575"/>
          <a:ext cx="3381374" cy="1343025"/>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8"/>
          <p:cNvSpPr>
            <a:spLocks noChangeArrowheads="1"/>
          </p:cNvSpPr>
          <p:nvPr/>
        </p:nvSpPr>
        <p:spPr bwMode="auto">
          <a:xfrm>
            <a:off x="5865813" y="2371725"/>
            <a:ext cx="487362"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uk-UA" sz="1050" b="1" dirty="0" smtClean="0">
                <a:solidFill>
                  <a:prstClr val="black"/>
                </a:solidFill>
              </a:rPr>
              <a:t>2016</a:t>
            </a:r>
            <a:endParaRPr lang="ru-RU" sz="1050" b="1" dirty="0">
              <a:solidFill>
                <a:prstClr val="black"/>
              </a:solidFill>
            </a:endParaRPr>
          </a:p>
        </p:txBody>
      </p:sp>
      <p:sp>
        <p:nvSpPr>
          <p:cNvPr id="19" name="Прямоугольник 18"/>
          <p:cNvSpPr/>
          <p:nvPr/>
        </p:nvSpPr>
        <p:spPr>
          <a:xfrm>
            <a:off x="4772025" y="3275640"/>
            <a:ext cx="2876550" cy="327397"/>
          </a:xfrm>
          <a:prstGeom prst="rect">
            <a:avLst/>
          </a:prstGeom>
        </p:spPr>
        <p:txBody>
          <a:bodyPr wrap="square">
            <a:spAutoFit/>
          </a:bodyPr>
          <a:lstStyle/>
          <a:p>
            <a:pPr algn="just" eaLnBrk="0" hangingPunct="0">
              <a:lnSpc>
                <a:spcPts val="900"/>
              </a:lnSpc>
              <a:spcBef>
                <a:spcPts val="0"/>
              </a:spcBef>
              <a:spcAft>
                <a:spcPts val="0"/>
              </a:spcAft>
              <a:defRPr/>
            </a:pPr>
            <a:r>
              <a:rPr lang="uk-UA" sz="900" b="1" i="1" kern="0" dirty="0" smtClean="0">
                <a:solidFill>
                  <a:srgbClr val="000000"/>
                </a:solidFill>
                <a:sym typeface="Wingdings"/>
              </a:rPr>
              <a:t>Середній розмір           </a:t>
            </a:r>
            <a:r>
              <a:rPr lang="uk-UA" sz="1100" b="1" i="1" kern="0" dirty="0" smtClean="0">
                <a:solidFill>
                  <a:srgbClr val="740000"/>
                </a:solidFill>
                <a:sym typeface="Wingdings"/>
              </a:rPr>
              <a:t>12 535 грн</a:t>
            </a:r>
            <a:r>
              <a:rPr lang="uk-UA" sz="1100" b="1" i="1" kern="0" dirty="0" smtClean="0">
                <a:solidFill>
                  <a:srgbClr val="000000"/>
                </a:solidFill>
                <a:sym typeface="Wingdings"/>
              </a:rPr>
              <a:t>.   </a:t>
            </a:r>
            <a:r>
              <a:rPr lang="uk-UA" sz="900" b="1" i="1" kern="0" dirty="0" smtClean="0">
                <a:solidFill>
                  <a:srgbClr val="000000"/>
                </a:solidFill>
                <a:sym typeface="Wingdings"/>
              </a:rPr>
              <a:t>(2015 г.)    </a:t>
            </a:r>
          </a:p>
          <a:p>
            <a:pPr algn="just" eaLnBrk="0" hangingPunct="0">
              <a:lnSpc>
                <a:spcPts val="900"/>
              </a:lnSpc>
              <a:spcBef>
                <a:spcPts val="0"/>
              </a:spcBef>
              <a:spcAft>
                <a:spcPts val="0"/>
              </a:spcAft>
              <a:defRPr/>
            </a:pPr>
            <a:r>
              <a:rPr lang="uk-UA" sz="900" b="1" i="1" kern="0" dirty="0" smtClean="0">
                <a:solidFill>
                  <a:srgbClr val="003300"/>
                </a:solidFill>
                <a:sym typeface="Wingdings"/>
              </a:rPr>
              <a:t> </a:t>
            </a:r>
            <a:r>
              <a:rPr lang="uk-UA" sz="900" b="1" i="1" kern="0" dirty="0" smtClean="0">
                <a:solidFill>
                  <a:srgbClr val="000000"/>
                </a:solidFill>
                <a:sym typeface="Wingdings"/>
              </a:rPr>
              <a:t>відшкодування</a:t>
            </a:r>
            <a:r>
              <a:rPr lang="uk-UA" sz="900" b="1" i="1" kern="0" dirty="0" smtClean="0">
                <a:solidFill>
                  <a:srgbClr val="003300"/>
                </a:solidFill>
                <a:sym typeface="Wingdings"/>
              </a:rPr>
              <a:t>           </a:t>
            </a:r>
            <a:r>
              <a:rPr lang="ru-RU" sz="1100" b="1" i="1" kern="0" dirty="0" smtClean="0">
                <a:solidFill>
                  <a:srgbClr val="740000"/>
                </a:solidFill>
                <a:sym typeface="Wingdings"/>
              </a:rPr>
              <a:t>13 792 грн</a:t>
            </a:r>
            <a:r>
              <a:rPr lang="ru-RU" sz="900" b="1" i="1" kern="0" dirty="0" smtClean="0">
                <a:solidFill>
                  <a:srgbClr val="003300"/>
                </a:solidFill>
                <a:sym typeface="Wingdings"/>
              </a:rPr>
              <a:t>.   </a:t>
            </a:r>
            <a:r>
              <a:rPr lang="ru-RU" sz="900" b="1" i="1" kern="0" dirty="0" smtClean="0">
                <a:solidFill>
                  <a:srgbClr val="000000"/>
                </a:solidFill>
                <a:sym typeface="Wingdings"/>
              </a:rPr>
              <a:t>(9 м. 2016 г.) </a:t>
            </a:r>
            <a:endParaRPr lang="ru-RU" sz="900" i="1" kern="0" dirty="0">
              <a:solidFill>
                <a:srgbClr val="000000"/>
              </a:solidFill>
            </a:endParaRPr>
          </a:p>
        </p:txBody>
      </p:sp>
      <p:pic>
        <p:nvPicPr>
          <p:cNvPr id="2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14875" y="4010025"/>
            <a:ext cx="8477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8"/>
          <p:cNvSpPr>
            <a:spLocks noChangeArrowheads="1"/>
          </p:cNvSpPr>
          <p:nvPr/>
        </p:nvSpPr>
        <p:spPr bwMode="auto">
          <a:xfrm>
            <a:off x="5981699" y="3733800"/>
            <a:ext cx="2981326" cy="1028700"/>
          </a:xfrm>
          <a:prstGeom prst="rect">
            <a:avLst/>
          </a:prstGeom>
          <a:solidFill>
            <a:srgbClr val="FBDF53">
              <a:alpha val="10000"/>
            </a:srgbClr>
          </a:solidFill>
          <a:ln w="9525">
            <a:solidFill>
              <a:srgbClr val="FBDF53"/>
            </a:solidFill>
            <a:prstDash val="sysDash"/>
            <a:miter lim="800000"/>
            <a:headEnd/>
            <a:tailEnd/>
          </a:ln>
          <a:effectLst/>
          <a:extLst/>
        </p:spPr>
        <p:txBody>
          <a:bodyPr wrap="none" anchor="ctr"/>
          <a:lstStyle/>
          <a:p>
            <a:pPr algn="just" fontAlgn="auto">
              <a:lnSpc>
                <a:spcPts val="1300"/>
              </a:lnSpc>
              <a:spcBef>
                <a:spcPts val="0"/>
              </a:spcBef>
              <a:spcAft>
                <a:spcPts val="0"/>
              </a:spcAft>
              <a:defRPr/>
            </a:pPr>
            <a:r>
              <a:rPr lang="uk-UA" sz="1300" b="1" kern="0" dirty="0" smtClean="0">
                <a:solidFill>
                  <a:srgbClr val="740000"/>
                </a:solidFill>
              </a:rPr>
              <a:t>В країнах ЕС </a:t>
            </a:r>
            <a:r>
              <a:rPr lang="uk-UA" sz="1300" b="1" kern="0" dirty="0" smtClean="0">
                <a:solidFill>
                  <a:sysClr val="windowText" lastClr="000000"/>
                </a:solidFill>
              </a:rPr>
              <a:t>середній розмір </a:t>
            </a:r>
          </a:p>
          <a:p>
            <a:pPr algn="just" fontAlgn="auto">
              <a:lnSpc>
                <a:spcPts val="1300"/>
              </a:lnSpc>
              <a:spcBef>
                <a:spcPts val="0"/>
              </a:spcBef>
              <a:spcAft>
                <a:spcPts val="0"/>
              </a:spcAft>
              <a:defRPr/>
            </a:pPr>
            <a:r>
              <a:rPr lang="uk-UA" sz="1300" b="1" kern="0" dirty="0">
                <a:solidFill>
                  <a:sysClr val="windowText" lastClr="000000"/>
                </a:solidFill>
              </a:rPr>
              <a:t>в</a:t>
            </a:r>
            <a:r>
              <a:rPr lang="uk-UA" sz="1300" b="1" kern="0" dirty="0" smtClean="0">
                <a:solidFill>
                  <a:sysClr val="windowText" lastClr="000000"/>
                </a:solidFill>
              </a:rPr>
              <a:t>ідшкодування</a:t>
            </a:r>
            <a:r>
              <a:rPr lang="uk-UA" sz="1300" b="1" kern="0" dirty="0" smtClean="0">
                <a:solidFill>
                  <a:sysClr val="windowText" lastClr="000000"/>
                </a:solidFill>
              </a:rPr>
              <a:t> п</a:t>
            </a:r>
            <a:r>
              <a:rPr lang="uk-UA" sz="1300" b="1" kern="0" dirty="0" smtClean="0">
                <a:solidFill>
                  <a:sysClr val="windowText" lastClr="000000"/>
                </a:solidFill>
              </a:rPr>
              <a:t>еревищує значення</a:t>
            </a:r>
          </a:p>
          <a:p>
            <a:pPr algn="just" fontAlgn="auto">
              <a:lnSpc>
                <a:spcPts val="1300"/>
              </a:lnSpc>
              <a:spcBef>
                <a:spcPts val="0"/>
              </a:spcBef>
              <a:spcAft>
                <a:spcPts val="0"/>
              </a:spcAft>
              <a:defRPr/>
            </a:pPr>
            <a:r>
              <a:rPr lang="uk-UA" sz="1300" b="1" kern="0" dirty="0" smtClean="0">
                <a:solidFill>
                  <a:srgbClr val="740000"/>
                </a:solidFill>
              </a:rPr>
              <a:t>2 500 євро </a:t>
            </a:r>
            <a:r>
              <a:rPr lang="uk-UA" sz="1300" b="1" kern="0" dirty="0" smtClean="0">
                <a:solidFill>
                  <a:sysClr val="windowText" lastClr="000000"/>
                </a:solidFill>
              </a:rPr>
              <a:t>(min</a:t>
            </a:r>
            <a:r>
              <a:rPr lang="uk-UA" sz="1300" b="1" kern="0" dirty="0" smtClean="0">
                <a:solidFill>
                  <a:sysClr val="windowText" lastClr="000000"/>
                </a:solidFill>
              </a:rPr>
              <a:t>. </a:t>
            </a:r>
            <a:r>
              <a:rPr lang="uk-UA" sz="1300" b="1" kern="0" dirty="0" smtClean="0">
                <a:solidFill>
                  <a:srgbClr val="740000"/>
                </a:solidFill>
              </a:rPr>
              <a:t>–  660 </a:t>
            </a:r>
            <a:r>
              <a:rPr lang="uk-UA" sz="1300" b="1" kern="0" dirty="0" smtClean="0">
                <a:solidFill>
                  <a:srgbClr val="740000"/>
                </a:solidFill>
              </a:rPr>
              <a:t>євро </a:t>
            </a:r>
            <a:r>
              <a:rPr lang="uk-UA" sz="1300" b="1" kern="0" dirty="0" smtClean="0">
                <a:solidFill>
                  <a:sysClr val="windowText" lastClr="000000"/>
                </a:solidFill>
              </a:rPr>
              <a:t>в  Болгарії</a:t>
            </a:r>
            <a:r>
              <a:rPr lang="uk-UA" sz="1300" b="1" kern="0" dirty="0" smtClean="0">
                <a:solidFill>
                  <a:srgbClr val="740000"/>
                </a:solidFill>
              </a:rPr>
              <a:t>, </a:t>
            </a:r>
            <a:endParaRPr lang="uk-UA" sz="1300" b="1" kern="0" dirty="0" smtClean="0">
              <a:solidFill>
                <a:srgbClr val="740000"/>
              </a:solidFill>
            </a:endParaRPr>
          </a:p>
          <a:p>
            <a:pPr algn="just" fontAlgn="auto">
              <a:lnSpc>
                <a:spcPts val="1300"/>
              </a:lnSpc>
              <a:spcBef>
                <a:spcPts val="0"/>
              </a:spcBef>
              <a:spcAft>
                <a:spcPts val="0"/>
              </a:spcAft>
              <a:defRPr/>
            </a:pPr>
            <a:r>
              <a:rPr lang="uk-UA" sz="1300" b="1" kern="0" dirty="0" smtClean="0">
                <a:solidFill>
                  <a:srgbClr val="740000"/>
                </a:solidFill>
              </a:rPr>
              <a:t> </a:t>
            </a:r>
            <a:r>
              <a:rPr lang="uk-UA" sz="1300" b="1" kern="0" dirty="0" smtClean="0">
                <a:solidFill>
                  <a:sysClr val="windowText" lastClr="000000"/>
                </a:solidFill>
              </a:rPr>
              <a:t>max</a:t>
            </a:r>
            <a:r>
              <a:rPr lang="uk-UA" sz="1300" b="1" kern="0" dirty="0" smtClean="0">
                <a:solidFill>
                  <a:sysClr val="windowText" lastClr="000000"/>
                </a:solidFill>
              </a:rPr>
              <a:t>.</a:t>
            </a:r>
            <a:r>
              <a:rPr lang="uk-UA" sz="1300" b="1" kern="0" dirty="0" smtClean="0">
                <a:solidFill>
                  <a:srgbClr val="740000"/>
                </a:solidFill>
              </a:rPr>
              <a:t> – 6 398 євро </a:t>
            </a:r>
            <a:r>
              <a:rPr lang="uk-UA" sz="1300" b="1" kern="0" dirty="0" smtClean="0">
                <a:solidFill>
                  <a:sysClr val="windowText" lastClr="000000"/>
                </a:solidFill>
              </a:rPr>
              <a:t>на Кіпрі </a:t>
            </a:r>
            <a:r>
              <a:rPr lang="ru-RU" sz="1300" b="1" kern="0" dirty="0" smtClean="0">
                <a:solidFill>
                  <a:sysClr val="windowText" lastClr="000000"/>
                </a:solidFill>
              </a:rPr>
              <a:t>)</a:t>
            </a:r>
            <a:endParaRPr lang="ru-RU" sz="1300" b="1" kern="0" dirty="0">
              <a:solidFill>
                <a:sysClr val="windowText" lastClr="000000"/>
              </a:solidFill>
            </a:endParaRPr>
          </a:p>
        </p:txBody>
      </p:sp>
      <p:sp>
        <p:nvSpPr>
          <p:cNvPr id="22" name="Штриховая стрелка вправо 21"/>
          <p:cNvSpPr/>
          <p:nvPr/>
        </p:nvSpPr>
        <p:spPr bwMode="auto">
          <a:xfrm>
            <a:off x="5643560" y="4105275"/>
            <a:ext cx="252415" cy="180976"/>
          </a:xfrm>
          <a:prstGeom prst="stripedRightArrow">
            <a:avLst/>
          </a:prstGeom>
          <a:solidFill>
            <a:srgbClr val="0070C0">
              <a:alpha val="42000"/>
            </a:srgbClr>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defRPr/>
            </a:pPr>
            <a:endParaRPr lang="uk-UA" sz="1800" kern="0" smtClean="0">
              <a:solidFill>
                <a:srgbClr val="000000"/>
              </a:solidFill>
            </a:endParaRPr>
          </a:p>
        </p:txBody>
      </p:sp>
      <p:pic>
        <p:nvPicPr>
          <p:cNvPr id="2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075" y="4029075"/>
            <a:ext cx="8477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866900" y="3918407"/>
            <a:ext cx="2571749" cy="605294"/>
          </a:xfrm>
          <a:prstGeom prst="rect">
            <a:avLst/>
          </a:prstGeom>
        </p:spPr>
        <p:txBody>
          <a:bodyPr wrap="square">
            <a:spAutoFit/>
          </a:bodyPr>
          <a:lstStyle/>
          <a:p>
            <a:pPr algn="just" fontAlgn="auto">
              <a:lnSpc>
                <a:spcPts val="1000"/>
              </a:lnSpc>
              <a:spcBef>
                <a:spcPts val="0"/>
              </a:spcBef>
              <a:spcAft>
                <a:spcPts val="0"/>
              </a:spcAft>
              <a:defRPr/>
            </a:pPr>
            <a:r>
              <a:rPr lang="uk-UA" sz="1400" b="1" kern="0" dirty="0" smtClean="0">
                <a:solidFill>
                  <a:srgbClr val="740000"/>
                </a:solidFill>
                <a:effectLst>
                  <a:outerShdw blurRad="38100" dist="38100" dir="2700000" algn="tl">
                    <a:srgbClr val="C0C0C0"/>
                  </a:outerShdw>
                </a:effectLst>
              </a:rPr>
              <a:t>В</a:t>
            </a:r>
            <a:r>
              <a:rPr lang="uk-UA" sz="1400" b="1" kern="0" dirty="0" smtClean="0">
                <a:solidFill>
                  <a:srgbClr val="740000"/>
                </a:solidFill>
              </a:rPr>
              <a:t> країнах  ЄС </a:t>
            </a:r>
            <a:r>
              <a:rPr lang="uk-UA" sz="1400" b="1" kern="0" dirty="0" smtClean="0"/>
              <a:t>середній строк виплат </a:t>
            </a:r>
            <a:r>
              <a:rPr lang="uk-UA" sz="1400" b="1" kern="0" dirty="0" smtClean="0"/>
              <a:t>за </a:t>
            </a:r>
            <a:r>
              <a:rPr lang="uk-UA" sz="1400" b="1" kern="0" dirty="0" smtClean="0"/>
              <a:t>майновими збитками </a:t>
            </a:r>
            <a:r>
              <a:rPr lang="uk-UA" sz="1400" b="1" kern="0" dirty="0" smtClean="0">
                <a:solidFill>
                  <a:srgbClr val="740000"/>
                </a:solidFill>
              </a:rPr>
              <a:t>коливається від 15 до 30 днів</a:t>
            </a:r>
            <a:endParaRPr lang="uk-UA" sz="1400" kern="0" dirty="0" smtClean="0">
              <a:solidFill>
                <a:srgbClr val="740000"/>
              </a:solidFill>
            </a:endParaRPr>
          </a:p>
        </p:txBody>
      </p:sp>
      <p:pic>
        <p:nvPicPr>
          <p:cNvPr id="25" name="Picture 14" descr="Файл:Flag of Ukraine.svg">
            <a:hlinkClick r:id="rId8"/>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1000" contrast="73000"/>
                    </a14:imgEffect>
                  </a14:imgLayer>
                </a14:imgProps>
              </a:ext>
              <a:ext uri="{28A0092B-C50C-407E-A947-70E740481C1C}">
                <a14:useLocalDpi xmlns:a14="http://schemas.microsoft.com/office/drawing/2010/main" val="0"/>
              </a:ext>
            </a:extLst>
          </a:blip>
          <a:srcRect/>
          <a:stretch>
            <a:fillRect/>
          </a:stretch>
        </p:blipFill>
        <p:spPr bwMode="auto">
          <a:xfrm>
            <a:off x="671512" y="2676525"/>
            <a:ext cx="828675" cy="352425"/>
          </a:xfrm>
          <a:prstGeom prst="rect">
            <a:avLst/>
          </a:prstGeom>
          <a:noFill/>
          <a:ln>
            <a:noFill/>
          </a:ln>
          <a:effectLst>
            <a:outerShdw blurRad="149987" dist="250190" dir="8460000" algn="ctr">
              <a:schemeClr val="bg1">
                <a:lumMod val="95000"/>
                <a:alpha val="28000"/>
              </a:scheme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26" name="Штриховая стрелка вправо 25"/>
          <p:cNvSpPr/>
          <p:nvPr/>
        </p:nvSpPr>
        <p:spPr bwMode="auto">
          <a:xfrm>
            <a:off x="1538285" y="4048125"/>
            <a:ext cx="252415" cy="180976"/>
          </a:xfrm>
          <a:prstGeom prst="stripedRightArrow">
            <a:avLst/>
          </a:prstGeom>
          <a:solidFill>
            <a:srgbClr val="0070C0">
              <a:alpha val="42000"/>
            </a:srgbClr>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defRPr/>
            </a:pPr>
            <a:endParaRPr lang="uk-UA" sz="1800" kern="0" smtClean="0">
              <a:solidFill>
                <a:srgbClr val="000000"/>
              </a:solidFill>
            </a:endParaRPr>
          </a:p>
        </p:txBody>
      </p:sp>
      <p:sp>
        <p:nvSpPr>
          <p:cNvPr id="27" name="Штриховая стрелка вправо 26"/>
          <p:cNvSpPr/>
          <p:nvPr/>
        </p:nvSpPr>
        <p:spPr bwMode="auto">
          <a:xfrm>
            <a:off x="4367210" y="2552701"/>
            <a:ext cx="452440" cy="342900"/>
          </a:xfrm>
          <a:prstGeom prst="stripedRightArrow">
            <a:avLst/>
          </a:prstGeom>
          <a:solidFill>
            <a:schemeClr val="bg1">
              <a:lumMod val="85000"/>
              <a:alpha val="42000"/>
            </a:schemeClr>
          </a:solidFill>
          <a:ln w="9525"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defRPr/>
            </a:pPr>
            <a:endParaRPr lang="uk-UA" sz="1800" kern="0" smtClean="0">
              <a:solidFill>
                <a:srgbClr val="000000"/>
              </a:solidFill>
            </a:endParaRPr>
          </a:p>
        </p:txBody>
      </p:sp>
    </p:spTree>
    <p:extLst>
      <p:ext uri="{BB962C8B-B14F-4D97-AF65-F5344CB8AC3E}">
        <p14:creationId xmlns:p14="http://schemas.microsoft.com/office/powerpoint/2010/main" val="229568693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635896" y="6021610"/>
            <a:ext cx="1128713" cy="360362"/>
          </a:xfrm>
          <a:prstGeom prst="roundRect">
            <a:avLst/>
          </a:prstGeom>
          <a:solidFill>
            <a:srgbClr val="ACC6D0"/>
          </a:solidFill>
          <a:ln w="9525">
            <a:solidFill>
              <a:srgbClr val="ACC6D0"/>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anchor="ctr"/>
          <a:lstStyle/>
          <a:p>
            <a:pPr>
              <a:defRPr/>
            </a:pPr>
            <a:r>
              <a:rPr lang="uk-UA" sz="1200" b="1" dirty="0" smtClean="0">
                <a:solidFill>
                  <a:srgbClr val="000000"/>
                </a:solidFill>
                <a:cs typeface="Arial" pitchFamily="34" charset="0"/>
              </a:rPr>
              <a:t>Потерпілий </a:t>
            </a:r>
            <a:endParaRPr lang="pl-PL" sz="1200" b="1" dirty="0">
              <a:solidFill>
                <a:srgbClr val="000000"/>
              </a:solidFill>
              <a:cs typeface="Arial" pitchFamily="34" charset="0"/>
            </a:endParaRPr>
          </a:p>
        </p:txBody>
      </p:sp>
      <p:pic>
        <p:nvPicPr>
          <p:cNvPr id="31748" name="Picture 6" descr="C:\Users\Malachowska M\AppData\Local\Microsoft\Windows\Temporary Internet Files\Low\Content.IE5\FU8LLU3Q\MC900431640[1].PNG"/>
          <p:cNvPicPr>
            <a:picLocks noChangeAspect="1" noChangeArrowheads="1"/>
          </p:cNvPicPr>
          <p:nvPr/>
        </p:nvPicPr>
        <p:blipFill>
          <a:blip r:embed="rId3" cstate="print"/>
          <a:srcRect/>
          <a:stretch>
            <a:fillRect/>
          </a:stretch>
        </p:blipFill>
        <p:spPr bwMode="auto">
          <a:xfrm>
            <a:off x="3793331" y="5245322"/>
            <a:ext cx="693737" cy="776288"/>
          </a:xfrm>
          <a:prstGeom prst="rect">
            <a:avLst/>
          </a:prstGeom>
          <a:noFill/>
          <a:ln w="9525">
            <a:noFill/>
            <a:miter lim="800000"/>
            <a:headEnd/>
            <a:tailEnd/>
          </a:ln>
        </p:spPr>
      </p:pic>
      <p:sp>
        <p:nvSpPr>
          <p:cNvPr id="16" name="Rounded Rectangle 15"/>
          <p:cNvSpPr/>
          <p:nvPr/>
        </p:nvSpPr>
        <p:spPr>
          <a:xfrm>
            <a:off x="6711950" y="4379913"/>
            <a:ext cx="1650999" cy="360362"/>
          </a:xfrm>
          <a:prstGeom prst="roundRect">
            <a:avLst/>
          </a:prstGeom>
          <a:solidFill>
            <a:srgbClr val="ACC6D0"/>
          </a:solidFill>
          <a:ln w="9525">
            <a:solidFill>
              <a:srgbClr val="ACC6D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anchor="ctr"/>
          <a:lstStyle/>
          <a:p>
            <a:pPr>
              <a:defRPr/>
            </a:pPr>
            <a:r>
              <a:rPr lang="uk-UA" sz="1200" b="1" dirty="0" smtClean="0">
                <a:solidFill>
                  <a:srgbClr val="000000"/>
                </a:solidFill>
                <a:cs typeface="Arial" pitchFamily="34" charset="0"/>
              </a:rPr>
              <a:t>СК винуватця </a:t>
            </a:r>
            <a:endParaRPr lang="pl-PL" sz="1200" b="1" dirty="0">
              <a:solidFill>
                <a:srgbClr val="000000"/>
              </a:solidFill>
              <a:cs typeface="Arial" pitchFamily="34" charset="0"/>
            </a:endParaRPr>
          </a:p>
        </p:txBody>
      </p:sp>
      <p:sp>
        <p:nvSpPr>
          <p:cNvPr id="17" name="Rounded Rectangle 16"/>
          <p:cNvSpPr/>
          <p:nvPr/>
        </p:nvSpPr>
        <p:spPr>
          <a:xfrm>
            <a:off x="827585" y="4379913"/>
            <a:ext cx="1584176" cy="360362"/>
          </a:xfrm>
          <a:prstGeom prst="roundRect">
            <a:avLst/>
          </a:prstGeom>
          <a:solidFill>
            <a:srgbClr val="ACC6D0"/>
          </a:solidFill>
          <a:ln w="9525">
            <a:solidFill>
              <a:srgbClr val="ACC6D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anchor="ctr"/>
          <a:lstStyle/>
          <a:p>
            <a:pPr>
              <a:defRPr/>
            </a:pPr>
            <a:r>
              <a:rPr lang="uk-UA" sz="1200" b="1" dirty="0" smtClean="0">
                <a:solidFill>
                  <a:srgbClr val="000000"/>
                </a:solidFill>
                <a:cs typeface="Arial" pitchFamily="34" charset="0"/>
              </a:rPr>
              <a:t>СК Потерпілого</a:t>
            </a:r>
            <a:endParaRPr lang="pl-PL" sz="1200" b="1" dirty="0">
              <a:solidFill>
                <a:srgbClr val="000000"/>
              </a:solidFill>
              <a:cs typeface="Arial" pitchFamily="34" charset="0"/>
            </a:endParaRPr>
          </a:p>
        </p:txBody>
      </p:sp>
      <p:pic>
        <p:nvPicPr>
          <p:cNvPr id="31751" name="Picture 8" descr="office building icon"/>
          <p:cNvPicPr>
            <a:picLocks noChangeAspect="1" noChangeArrowheads="1"/>
          </p:cNvPicPr>
          <p:nvPr/>
        </p:nvPicPr>
        <p:blipFill>
          <a:blip r:embed="rId4" cstate="print"/>
          <a:srcRect/>
          <a:stretch>
            <a:fillRect/>
          </a:stretch>
        </p:blipFill>
        <p:spPr bwMode="auto">
          <a:xfrm>
            <a:off x="1152526" y="3500438"/>
            <a:ext cx="800100" cy="774700"/>
          </a:xfrm>
          <a:prstGeom prst="rect">
            <a:avLst/>
          </a:prstGeom>
          <a:noFill/>
          <a:ln w="9525">
            <a:noFill/>
            <a:miter lim="800000"/>
            <a:headEnd/>
            <a:tailEnd/>
          </a:ln>
        </p:spPr>
      </p:pic>
      <p:pic>
        <p:nvPicPr>
          <p:cNvPr id="31752" name="Picture 8" descr="office building icon"/>
          <p:cNvPicPr>
            <a:picLocks noChangeAspect="1" noChangeArrowheads="1"/>
          </p:cNvPicPr>
          <p:nvPr/>
        </p:nvPicPr>
        <p:blipFill>
          <a:blip r:embed="rId4" cstate="print"/>
          <a:srcRect/>
          <a:stretch>
            <a:fillRect/>
          </a:stretch>
        </p:blipFill>
        <p:spPr bwMode="auto">
          <a:xfrm>
            <a:off x="7094538" y="3527425"/>
            <a:ext cx="839787" cy="774700"/>
          </a:xfrm>
          <a:prstGeom prst="rect">
            <a:avLst/>
          </a:prstGeom>
          <a:noFill/>
          <a:ln w="9525">
            <a:noFill/>
            <a:miter lim="800000"/>
            <a:headEnd/>
            <a:tailEnd/>
          </a:ln>
        </p:spPr>
      </p:pic>
      <p:sp>
        <p:nvSpPr>
          <p:cNvPr id="31753" name="TextBox 27"/>
          <p:cNvSpPr txBox="1">
            <a:spLocks noChangeArrowheads="1"/>
          </p:cNvSpPr>
          <p:nvPr/>
        </p:nvSpPr>
        <p:spPr bwMode="auto">
          <a:xfrm>
            <a:off x="2484909" y="5013176"/>
            <a:ext cx="1270000" cy="464656"/>
          </a:xfrm>
          <a:prstGeom prst="rect">
            <a:avLst/>
          </a:prstGeom>
          <a:noFill/>
          <a:ln w="9525">
            <a:noFill/>
            <a:miter lim="800000"/>
            <a:headEnd/>
            <a:tailEnd/>
          </a:ln>
        </p:spPr>
        <p:txBody>
          <a:bodyPr tIns="90000" bIns="90000">
            <a:spAutoFit/>
          </a:bodyPr>
          <a:lstStyle/>
          <a:p>
            <a:pPr>
              <a:lnSpc>
                <a:spcPts val="1100"/>
              </a:lnSpc>
            </a:pPr>
            <a:r>
              <a:rPr lang="uk-UA" sz="1200" dirty="0" smtClean="0">
                <a:solidFill>
                  <a:srgbClr val="000000"/>
                </a:solidFill>
              </a:rPr>
              <a:t>Страхова виплата</a:t>
            </a:r>
            <a:endParaRPr lang="en-US" sz="1200" dirty="0">
              <a:solidFill>
                <a:srgbClr val="000000"/>
              </a:solidFill>
            </a:endParaRPr>
          </a:p>
        </p:txBody>
      </p:sp>
      <p:sp>
        <p:nvSpPr>
          <p:cNvPr id="31754" name="TextBox 53"/>
          <p:cNvSpPr txBox="1">
            <a:spLocks noChangeArrowheads="1"/>
          </p:cNvSpPr>
          <p:nvPr/>
        </p:nvSpPr>
        <p:spPr bwMode="auto">
          <a:xfrm>
            <a:off x="5491956" y="3082018"/>
            <a:ext cx="1039813" cy="464656"/>
          </a:xfrm>
          <a:prstGeom prst="rect">
            <a:avLst/>
          </a:prstGeom>
          <a:noFill/>
          <a:ln w="9525">
            <a:noFill/>
            <a:miter lim="800000"/>
            <a:headEnd/>
            <a:tailEnd/>
          </a:ln>
        </p:spPr>
        <p:txBody>
          <a:bodyPr wrap="square" tIns="90000" bIns="90000">
            <a:spAutoFit/>
          </a:bodyPr>
          <a:lstStyle/>
          <a:p>
            <a:pPr>
              <a:lnSpc>
                <a:spcPts val="1100"/>
              </a:lnSpc>
            </a:pPr>
            <a:r>
              <a:rPr lang="uk-UA" sz="1200" dirty="0" smtClean="0">
                <a:solidFill>
                  <a:srgbClr val="000000"/>
                </a:solidFill>
              </a:rPr>
              <a:t>Оплата</a:t>
            </a:r>
          </a:p>
          <a:p>
            <a:pPr>
              <a:lnSpc>
                <a:spcPts val="1100"/>
              </a:lnSpc>
            </a:pPr>
            <a:r>
              <a:rPr lang="uk-UA" sz="1200" dirty="0" smtClean="0">
                <a:solidFill>
                  <a:srgbClr val="000000"/>
                </a:solidFill>
              </a:rPr>
              <a:t>зобов'язань  </a:t>
            </a:r>
            <a:endParaRPr lang="en-US" sz="1200" dirty="0">
              <a:solidFill>
                <a:srgbClr val="000000"/>
              </a:solidFill>
            </a:endParaRPr>
          </a:p>
        </p:txBody>
      </p:sp>
      <p:cxnSp>
        <p:nvCxnSpPr>
          <p:cNvPr id="55" name="Straight Arrow Connector 54"/>
          <p:cNvCxnSpPr>
            <a:stCxn id="17" idx="2"/>
          </p:cNvCxnSpPr>
          <p:nvPr/>
        </p:nvCxnSpPr>
        <p:spPr>
          <a:xfrm>
            <a:off x="1619673" y="4740275"/>
            <a:ext cx="1944215" cy="1136997"/>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67" name="NumberBall"/>
          <p:cNvSpPr>
            <a:spLocks noChangeArrowheads="1"/>
          </p:cNvSpPr>
          <p:nvPr/>
        </p:nvSpPr>
        <p:spPr bwMode="gray">
          <a:xfrm>
            <a:off x="2984773" y="4825727"/>
            <a:ext cx="217487" cy="234950"/>
          </a:xfrm>
          <a:prstGeom prst="ellipse">
            <a:avLst/>
          </a:prstGeom>
          <a:solidFill>
            <a:srgbClr val="79A2B3"/>
          </a:solidFill>
          <a:ln w="9525" algn="ctr">
            <a:solidFill>
              <a:srgbClr val="79A2B3"/>
            </a:solidFill>
            <a:round/>
            <a:headEnd/>
            <a:tailEnd/>
          </a:ln>
        </p:spPr>
        <p:txBody>
          <a:bodyPr wrap="none" lIns="0" tIns="0" rIns="0" bIns="0" anchor="ctr"/>
          <a:lstStyle/>
          <a:p>
            <a:pPr>
              <a:defRPr/>
            </a:pPr>
            <a:r>
              <a:rPr lang="pl-PL" sz="1120" b="1" dirty="0">
                <a:solidFill>
                  <a:srgbClr val="FFFFFF"/>
                </a:solidFill>
              </a:rPr>
              <a:t>1</a:t>
            </a:r>
            <a:endParaRPr lang="fr-FR" sz="1120" b="1" dirty="0">
              <a:solidFill>
                <a:srgbClr val="FFFFFF"/>
              </a:solidFill>
            </a:endParaRPr>
          </a:p>
        </p:txBody>
      </p:sp>
      <p:sp>
        <p:nvSpPr>
          <p:cNvPr id="76" name="NumberBall"/>
          <p:cNvSpPr>
            <a:spLocks noChangeArrowheads="1"/>
          </p:cNvSpPr>
          <p:nvPr/>
        </p:nvSpPr>
        <p:spPr bwMode="gray">
          <a:xfrm>
            <a:off x="2307618" y="2381478"/>
            <a:ext cx="217487" cy="234950"/>
          </a:xfrm>
          <a:prstGeom prst="ellipse">
            <a:avLst/>
          </a:prstGeom>
          <a:solidFill>
            <a:srgbClr val="79A2B3"/>
          </a:solidFill>
          <a:ln w="9525" algn="ctr">
            <a:solidFill>
              <a:srgbClr val="79A2B3"/>
            </a:solidFill>
            <a:round/>
            <a:headEnd/>
            <a:tailEnd/>
          </a:ln>
        </p:spPr>
        <p:txBody>
          <a:bodyPr wrap="none" lIns="0" tIns="0" rIns="0" bIns="0" anchor="ctr"/>
          <a:lstStyle/>
          <a:p>
            <a:pPr>
              <a:defRPr/>
            </a:pPr>
            <a:r>
              <a:rPr lang="pl-PL" sz="1120" b="1" dirty="0">
                <a:solidFill>
                  <a:srgbClr val="FFFFFF"/>
                </a:solidFill>
              </a:rPr>
              <a:t>2</a:t>
            </a:r>
            <a:endParaRPr lang="fr-FR" sz="1120" b="1" dirty="0">
              <a:solidFill>
                <a:srgbClr val="FFFFFF"/>
              </a:solidFill>
            </a:endParaRPr>
          </a:p>
        </p:txBody>
      </p:sp>
      <p:sp>
        <p:nvSpPr>
          <p:cNvPr id="78" name="NumberBall"/>
          <p:cNvSpPr>
            <a:spLocks noChangeArrowheads="1"/>
          </p:cNvSpPr>
          <p:nvPr/>
        </p:nvSpPr>
        <p:spPr bwMode="gray">
          <a:xfrm>
            <a:off x="4787900" y="1268413"/>
            <a:ext cx="217488" cy="236537"/>
          </a:xfrm>
          <a:prstGeom prst="ellipse">
            <a:avLst/>
          </a:prstGeom>
          <a:solidFill>
            <a:srgbClr val="79A2B3"/>
          </a:solidFill>
          <a:ln w="9525" algn="ctr">
            <a:solidFill>
              <a:srgbClr val="79A2B3"/>
            </a:solidFill>
            <a:round/>
            <a:headEnd/>
            <a:tailEnd/>
          </a:ln>
        </p:spPr>
        <p:txBody>
          <a:bodyPr wrap="none" lIns="0" tIns="0" rIns="0" bIns="0" anchor="ctr"/>
          <a:lstStyle/>
          <a:p>
            <a:pPr>
              <a:defRPr/>
            </a:pPr>
            <a:r>
              <a:rPr lang="pl-PL" sz="1120" b="1" dirty="0">
                <a:solidFill>
                  <a:srgbClr val="FFFFFF"/>
                </a:solidFill>
              </a:rPr>
              <a:t>6</a:t>
            </a:r>
            <a:endParaRPr lang="fr-FR" sz="1120" b="1" dirty="0">
              <a:solidFill>
                <a:srgbClr val="FFFFFF"/>
              </a:solidFill>
            </a:endParaRPr>
          </a:p>
        </p:txBody>
      </p:sp>
      <p:sp>
        <p:nvSpPr>
          <p:cNvPr id="79" name="NumberBall"/>
          <p:cNvSpPr>
            <a:spLocks noChangeArrowheads="1"/>
          </p:cNvSpPr>
          <p:nvPr/>
        </p:nvSpPr>
        <p:spPr bwMode="gray">
          <a:xfrm>
            <a:off x="3438997" y="1305039"/>
            <a:ext cx="217487" cy="236538"/>
          </a:xfrm>
          <a:prstGeom prst="ellipse">
            <a:avLst/>
          </a:prstGeom>
          <a:solidFill>
            <a:srgbClr val="79A2B3"/>
          </a:solidFill>
          <a:ln w="9525" algn="ctr">
            <a:solidFill>
              <a:srgbClr val="79A2B3"/>
            </a:solidFill>
            <a:round/>
            <a:headEnd/>
            <a:tailEnd/>
          </a:ln>
        </p:spPr>
        <p:txBody>
          <a:bodyPr wrap="none" lIns="0" tIns="0" rIns="0" bIns="0" anchor="ctr"/>
          <a:lstStyle/>
          <a:p>
            <a:pPr>
              <a:defRPr/>
            </a:pPr>
            <a:r>
              <a:rPr lang="pl-PL" sz="1120" b="1" dirty="0">
                <a:solidFill>
                  <a:srgbClr val="FFFFFF"/>
                </a:solidFill>
              </a:rPr>
              <a:t>3</a:t>
            </a:r>
            <a:endParaRPr lang="fr-FR" sz="1120" b="1" dirty="0">
              <a:solidFill>
                <a:srgbClr val="FFFFFF"/>
              </a:solidFill>
            </a:endParaRPr>
          </a:p>
        </p:txBody>
      </p:sp>
      <p:cxnSp>
        <p:nvCxnSpPr>
          <p:cNvPr id="62" name="Straight Arrow Connector 61"/>
          <p:cNvCxnSpPr/>
          <p:nvPr/>
        </p:nvCxnSpPr>
        <p:spPr>
          <a:xfrm flipH="1" flipV="1">
            <a:off x="5003800" y="2133600"/>
            <a:ext cx="2163763" cy="1573213"/>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pic>
        <p:nvPicPr>
          <p:cNvPr id="31761" name="clipart_buildings_offices"/>
          <p:cNvPicPr>
            <a:picLocks noChangeAspect="1" noChangeArrowheads="1"/>
          </p:cNvPicPr>
          <p:nvPr/>
        </p:nvPicPr>
        <p:blipFill>
          <a:blip r:embed="rId5" cstate="print"/>
          <a:srcRect/>
          <a:stretch>
            <a:fillRect/>
          </a:stretch>
        </p:blipFill>
        <p:spPr bwMode="auto">
          <a:xfrm>
            <a:off x="4076700" y="1552575"/>
            <a:ext cx="962026" cy="873125"/>
          </a:xfrm>
          <a:prstGeom prst="rect">
            <a:avLst/>
          </a:prstGeom>
          <a:noFill/>
          <a:ln w="9525" algn="ctr">
            <a:noFill/>
            <a:miter lim="800000"/>
            <a:headEnd type="none" w="lg" len="lg"/>
            <a:tailEnd type="none" w="lg" len="lg"/>
          </a:ln>
        </p:spPr>
      </p:pic>
      <p:sp>
        <p:nvSpPr>
          <p:cNvPr id="52" name="Rounded Rectangle 51"/>
          <p:cNvSpPr/>
          <p:nvPr/>
        </p:nvSpPr>
        <p:spPr>
          <a:xfrm>
            <a:off x="3952874" y="2388791"/>
            <a:ext cx="1295401" cy="575468"/>
          </a:xfrm>
          <a:prstGeom prst="roundRect">
            <a:avLst/>
          </a:prstGeom>
          <a:solidFill>
            <a:schemeClr val="bg1">
              <a:lumMod val="95000"/>
              <a:alpha val="76000"/>
            </a:schemeClr>
          </a:solidFill>
          <a:ln w="19050">
            <a:solidFill>
              <a:schemeClr val="bg1">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0" tIns="90000" rIns="0" bIns="90000" anchor="ctr"/>
          <a:lstStyle/>
          <a:p>
            <a:pPr>
              <a:defRPr/>
            </a:pPr>
            <a:r>
              <a:rPr lang="uk-UA" sz="1200" b="1" dirty="0" smtClean="0">
                <a:solidFill>
                  <a:srgbClr val="740000"/>
                </a:solidFill>
                <a:cs typeface="Arial" pitchFamily="34" charset="0"/>
              </a:rPr>
              <a:t>Розрахунковий центр МТСБУ</a:t>
            </a:r>
            <a:endParaRPr lang="pl-PL" sz="1200" b="1" dirty="0">
              <a:solidFill>
                <a:srgbClr val="740000"/>
              </a:solidFill>
              <a:cs typeface="Arial" pitchFamily="34" charset="0"/>
            </a:endParaRPr>
          </a:p>
        </p:txBody>
      </p:sp>
      <p:sp>
        <p:nvSpPr>
          <p:cNvPr id="68" name="NumberBall"/>
          <p:cNvSpPr>
            <a:spLocks noChangeArrowheads="1"/>
          </p:cNvSpPr>
          <p:nvPr/>
        </p:nvSpPr>
        <p:spPr bwMode="gray">
          <a:xfrm>
            <a:off x="6273800" y="2045607"/>
            <a:ext cx="217487" cy="236537"/>
          </a:xfrm>
          <a:prstGeom prst="ellipse">
            <a:avLst/>
          </a:prstGeom>
          <a:solidFill>
            <a:srgbClr val="79A2B3"/>
          </a:solidFill>
          <a:ln w="9525" algn="ctr">
            <a:solidFill>
              <a:srgbClr val="79A2B3"/>
            </a:solidFill>
            <a:round/>
            <a:headEnd/>
            <a:tailEnd/>
          </a:ln>
        </p:spPr>
        <p:txBody>
          <a:bodyPr wrap="none" lIns="0" tIns="0" rIns="0" bIns="0" anchor="ctr"/>
          <a:lstStyle/>
          <a:p>
            <a:pPr>
              <a:defRPr/>
            </a:pPr>
            <a:r>
              <a:rPr lang="pl-PL" sz="1120" b="1" dirty="0">
                <a:solidFill>
                  <a:srgbClr val="FFFFFF"/>
                </a:solidFill>
              </a:rPr>
              <a:t>4</a:t>
            </a:r>
            <a:endParaRPr lang="fr-FR" sz="1120" b="1" dirty="0">
              <a:solidFill>
                <a:srgbClr val="FFFFFF"/>
              </a:solidFill>
            </a:endParaRPr>
          </a:p>
        </p:txBody>
      </p:sp>
      <p:sp>
        <p:nvSpPr>
          <p:cNvPr id="82" name="NumberBall"/>
          <p:cNvSpPr>
            <a:spLocks noChangeArrowheads="1"/>
          </p:cNvSpPr>
          <p:nvPr/>
        </p:nvSpPr>
        <p:spPr bwMode="gray">
          <a:xfrm>
            <a:off x="2484438" y="3357563"/>
            <a:ext cx="217487" cy="236537"/>
          </a:xfrm>
          <a:prstGeom prst="ellipse">
            <a:avLst/>
          </a:prstGeom>
          <a:solidFill>
            <a:srgbClr val="79A2B3"/>
          </a:solidFill>
          <a:ln w="9525" algn="ctr">
            <a:solidFill>
              <a:srgbClr val="79A2B3"/>
            </a:solidFill>
            <a:round/>
            <a:headEnd/>
            <a:tailEnd/>
          </a:ln>
        </p:spPr>
        <p:txBody>
          <a:bodyPr wrap="none" lIns="0" tIns="0" rIns="0" bIns="0" anchor="ctr"/>
          <a:lstStyle/>
          <a:p>
            <a:pPr>
              <a:defRPr/>
            </a:pPr>
            <a:r>
              <a:rPr lang="pl-PL" sz="1120" b="1" dirty="0">
                <a:solidFill>
                  <a:srgbClr val="FFFFFF"/>
                </a:solidFill>
              </a:rPr>
              <a:t>7</a:t>
            </a:r>
            <a:endParaRPr lang="fr-FR" sz="1120" b="1" dirty="0">
              <a:solidFill>
                <a:srgbClr val="FFFFFF"/>
              </a:solidFill>
            </a:endParaRPr>
          </a:p>
        </p:txBody>
      </p:sp>
      <p:sp>
        <p:nvSpPr>
          <p:cNvPr id="31765" name="TextBox 82"/>
          <p:cNvSpPr txBox="1">
            <a:spLocks noChangeArrowheads="1"/>
          </p:cNvSpPr>
          <p:nvPr/>
        </p:nvSpPr>
        <p:spPr bwMode="auto">
          <a:xfrm>
            <a:off x="5010150" y="1141155"/>
            <a:ext cx="1439863" cy="566479"/>
          </a:xfrm>
          <a:prstGeom prst="rect">
            <a:avLst/>
          </a:prstGeom>
          <a:noFill/>
          <a:ln w="9525">
            <a:noFill/>
            <a:miter lim="800000"/>
            <a:headEnd/>
            <a:tailEnd/>
          </a:ln>
        </p:spPr>
        <p:txBody>
          <a:bodyPr tIns="90000" bIns="90000">
            <a:spAutoFit/>
          </a:bodyPr>
          <a:lstStyle/>
          <a:p>
            <a:pPr>
              <a:lnSpc>
                <a:spcPts val="1000"/>
              </a:lnSpc>
            </a:pPr>
            <a:r>
              <a:rPr lang="uk-UA" sz="1200" dirty="0" smtClean="0">
                <a:solidFill>
                  <a:srgbClr val="DC6E00"/>
                </a:solidFill>
              </a:rPr>
              <a:t>Формування звітів, актів взаємозаліку, реєстрів вимог</a:t>
            </a:r>
            <a:endParaRPr lang="en-US" sz="1200" dirty="0">
              <a:solidFill>
                <a:srgbClr val="DC6E00"/>
              </a:solidFill>
            </a:endParaRPr>
          </a:p>
        </p:txBody>
      </p:sp>
      <p:sp>
        <p:nvSpPr>
          <p:cNvPr id="88" name="NumberBall"/>
          <p:cNvSpPr>
            <a:spLocks noChangeArrowheads="1"/>
          </p:cNvSpPr>
          <p:nvPr/>
        </p:nvSpPr>
        <p:spPr bwMode="gray">
          <a:xfrm>
            <a:off x="5867400" y="2924175"/>
            <a:ext cx="219075" cy="236538"/>
          </a:xfrm>
          <a:prstGeom prst="ellipse">
            <a:avLst/>
          </a:prstGeom>
          <a:solidFill>
            <a:srgbClr val="79A2B3"/>
          </a:solidFill>
          <a:ln w="9525" algn="ctr">
            <a:solidFill>
              <a:srgbClr val="79A2B3"/>
            </a:solidFill>
            <a:round/>
            <a:headEnd/>
            <a:tailEnd/>
          </a:ln>
        </p:spPr>
        <p:txBody>
          <a:bodyPr wrap="none" lIns="0" tIns="0" rIns="0" bIns="0" anchor="ctr"/>
          <a:lstStyle/>
          <a:p>
            <a:pPr>
              <a:defRPr/>
            </a:pPr>
            <a:r>
              <a:rPr lang="pl-PL" sz="1120" b="1" dirty="0">
                <a:solidFill>
                  <a:srgbClr val="FFFFFF"/>
                </a:solidFill>
              </a:rPr>
              <a:t>5</a:t>
            </a:r>
            <a:endParaRPr lang="fr-FR" sz="1120" b="1" dirty="0">
              <a:solidFill>
                <a:srgbClr val="FFFFFF"/>
              </a:solidFill>
            </a:endParaRPr>
          </a:p>
        </p:txBody>
      </p:sp>
      <p:sp>
        <p:nvSpPr>
          <p:cNvPr id="31767" name="TextBox 88"/>
          <p:cNvSpPr txBox="1">
            <a:spLocks noChangeArrowheads="1"/>
          </p:cNvSpPr>
          <p:nvPr/>
        </p:nvSpPr>
        <p:spPr bwMode="auto">
          <a:xfrm>
            <a:off x="6472237" y="1916113"/>
            <a:ext cx="1111250" cy="964793"/>
          </a:xfrm>
          <a:prstGeom prst="rect">
            <a:avLst/>
          </a:prstGeom>
          <a:noFill/>
          <a:ln w="9525">
            <a:noFill/>
            <a:miter lim="800000"/>
            <a:headEnd/>
            <a:tailEnd/>
          </a:ln>
        </p:spPr>
        <p:txBody>
          <a:bodyPr tIns="90000" bIns="90000">
            <a:spAutoFit/>
          </a:bodyPr>
          <a:lstStyle/>
          <a:p>
            <a:pPr>
              <a:lnSpc>
                <a:spcPts val="1100"/>
              </a:lnSpc>
              <a:spcBef>
                <a:spcPts val="100"/>
              </a:spcBef>
              <a:spcAft>
                <a:spcPts val="200"/>
              </a:spcAft>
            </a:pPr>
            <a:r>
              <a:rPr lang="uk-UA" sz="1200" dirty="0" smtClean="0">
                <a:solidFill>
                  <a:srgbClr val="000000"/>
                </a:solidFill>
              </a:rPr>
              <a:t>Інформування про вимоги</a:t>
            </a:r>
          </a:p>
          <a:p>
            <a:pPr>
              <a:lnSpc>
                <a:spcPts val="1100"/>
              </a:lnSpc>
              <a:spcBef>
                <a:spcPts val="100"/>
              </a:spcBef>
              <a:spcAft>
                <a:spcPts val="200"/>
              </a:spcAft>
            </a:pPr>
            <a:r>
              <a:rPr lang="uk-UA" sz="1200" dirty="0" smtClean="0">
                <a:solidFill>
                  <a:srgbClr val="000000"/>
                </a:solidFill>
              </a:rPr>
              <a:t>Реєстр вимог</a:t>
            </a:r>
          </a:p>
          <a:p>
            <a:pPr>
              <a:lnSpc>
                <a:spcPts val="1100"/>
              </a:lnSpc>
              <a:spcBef>
                <a:spcPts val="100"/>
              </a:spcBef>
              <a:spcAft>
                <a:spcPts val="200"/>
              </a:spcAft>
            </a:pPr>
            <a:r>
              <a:rPr lang="uk-UA" sz="1200" dirty="0" smtClean="0">
                <a:solidFill>
                  <a:srgbClr val="000000"/>
                </a:solidFill>
              </a:rPr>
              <a:t>Акти взаємозаліку</a:t>
            </a:r>
            <a:endParaRPr lang="pl-PL" sz="1200" dirty="0">
              <a:solidFill>
                <a:srgbClr val="000000"/>
              </a:solidFill>
            </a:endParaRPr>
          </a:p>
        </p:txBody>
      </p:sp>
      <p:cxnSp>
        <p:nvCxnSpPr>
          <p:cNvPr id="39" name="Straight Arrow Connector 47"/>
          <p:cNvCxnSpPr/>
          <p:nvPr/>
        </p:nvCxnSpPr>
        <p:spPr>
          <a:xfrm flipV="1">
            <a:off x="1889125" y="2048782"/>
            <a:ext cx="2159000" cy="1439863"/>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31769" name="TextBox 82"/>
          <p:cNvSpPr txBox="1">
            <a:spLocks noChangeArrowheads="1"/>
          </p:cNvSpPr>
          <p:nvPr/>
        </p:nvSpPr>
        <p:spPr bwMode="auto">
          <a:xfrm>
            <a:off x="1254125" y="2252663"/>
            <a:ext cx="1079500" cy="463886"/>
          </a:xfrm>
          <a:prstGeom prst="rect">
            <a:avLst/>
          </a:prstGeom>
          <a:noFill/>
          <a:ln w="9525">
            <a:noFill/>
            <a:miter lim="800000"/>
            <a:headEnd/>
            <a:tailEnd/>
          </a:ln>
        </p:spPr>
        <p:txBody>
          <a:bodyPr tIns="90000" bIns="90000">
            <a:spAutoFit/>
          </a:bodyPr>
          <a:lstStyle/>
          <a:p>
            <a:pPr>
              <a:lnSpc>
                <a:spcPts val="1100"/>
              </a:lnSpc>
            </a:pPr>
            <a:r>
              <a:rPr lang="uk-UA" sz="1200" dirty="0" smtClean="0">
                <a:solidFill>
                  <a:srgbClr val="000000"/>
                </a:solidFill>
              </a:rPr>
              <a:t>Реєстрація збитку в ЦБД</a:t>
            </a:r>
            <a:endParaRPr lang="en-US" sz="1200" dirty="0">
              <a:solidFill>
                <a:srgbClr val="000000"/>
              </a:solidFill>
            </a:endParaRPr>
          </a:p>
        </p:txBody>
      </p:sp>
      <p:cxnSp>
        <p:nvCxnSpPr>
          <p:cNvPr id="43" name="Straight Arrow Connector 47"/>
          <p:cNvCxnSpPr/>
          <p:nvPr/>
        </p:nvCxnSpPr>
        <p:spPr>
          <a:xfrm>
            <a:off x="5148263" y="1916113"/>
            <a:ext cx="2087562" cy="1511300"/>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31771" name="TextBox 27"/>
          <p:cNvSpPr txBox="1">
            <a:spLocks noChangeArrowheads="1"/>
          </p:cNvSpPr>
          <p:nvPr/>
        </p:nvSpPr>
        <p:spPr bwMode="auto">
          <a:xfrm>
            <a:off x="3609976" y="1157288"/>
            <a:ext cx="1011238" cy="464656"/>
          </a:xfrm>
          <a:prstGeom prst="rect">
            <a:avLst/>
          </a:prstGeom>
          <a:noFill/>
          <a:ln w="9525">
            <a:noFill/>
            <a:miter lim="800000"/>
            <a:headEnd/>
            <a:tailEnd/>
          </a:ln>
        </p:spPr>
        <p:txBody>
          <a:bodyPr wrap="square" tIns="90000" bIns="90000">
            <a:spAutoFit/>
          </a:bodyPr>
          <a:lstStyle/>
          <a:p>
            <a:pPr>
              <a:lnSpc>
                <a:spcPts val="1100"/>
              </a:lnSpc>
            </a:pPr>
            <a:r>
              <a:rPr lang="uk-UA" sz="1200" dirty="0" smtClean="0">
                <a:solidFill>
                  <a:srgbClr val="DC6E00"/>
                </a:solidFill>
              </a:rPr>
              <a:t>Проведення розрахунку </a:t>
            </a:r>
            <a:endParaRPr lang="en-US" sz="1200" dirty="0">
              <a:solidFill>
                <a:srgbClr val="DC6E00"/>
              </a:solidFill>
            </a:endParaRPr>
          </a:p>
        </p:txBody>
      </p:sp>
      <p:cxnSp>
        <p:nvCxnSpPr>
          <p:cNvPr id="57" name="Straight Arrow Connector 47"/>
          <p:cNvCxnSpPr/>
          <p:nvPr/>
        </p:nvCxnSpPr>
        <p:spPr>
          <a:xfrm flipH="1">
            <a:off x="1979613" y="2276475"/>
            <a:ext cx="2087562" cy="1439863"/>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31775" name="TextBox 82"/>
          <p:cNvSpPr txBox="1">
            <a:spLocks noChangeArrowheads="1"/>
          </p:cNvSpPr>
          <p:nvPr/>
        </p:nvSpPr>
        <p:spPr bwMode="auto">
          <a:xfrm>
            <a:off x="2662237" y="3098800"/>
            <a:ext cx="1081087" cy="643423"/>
          </a:xfrm>
          <a:prstGeom prst="rect">
            <a:avLst/>
          </a:prstGeom>
          <a:noFill/>
          <a:ln w="9525">
            <a:noFill/>
            <a:miter lim="800000"/>
            <a:headEnd/>
            <a:tailEnd/>
          </a:ln>
        </p:spPr>
        <p:txBody>
          <a:bodyPr wrap="square" tIns="90000" bIns="90000">
            <a:spAutoFit/>
          </a:bodyPr>
          <a:lstStyle/>
          <a:p>
            <a:pPr>
              <a:lnSpc>
                <a:spcPts val="1100"/>
              </a:lnSpc>
              <a:spcBef>
                <a:spcPts val="100"/>
              </a:spcBef>
              <a:spcAft>
                <a:spcPts val="200"/>
              </a:spcAft>
            </a:pPr>
            <a:r>
              <a:rPr lang="uk-UA" sz="1200" dirty="0" smtClean="0">
                <a:solidFill>
                  <a:srgbClr val="000000"/>
                </a:solidFill>
              </a:rPr>
              <a:t>Реєстр вимог </a:t>
            </a:r>
          </a:p>
          <a:p>
            <a:pPr>
              <a:lnSpc>
                <a:spcPts val="1100"/>
              </a:lnSpc>
              <a:spcBef>
                <a:spcPts val="100"/>
              </a:spcBef>
              <a:spcAft>
                <a:spcPts val="200"/>
              </a:spcAft>
            </a:pPr>
            <a:r>
              <a:rPr lang="uk-UA" sz="1200" dirty="0" smtClean="0">
                <a:solidFill>
                  <a:srgbClr val="000000"/>
                </a:solidFill>
              </a:rPr>
              <a:t>Акти взаємозаліку</a:t>
            </a:r>
            <a:endParaRPr lang="en-US" sz="1200" dirty="0">
              <a:solidFill>
                <a:srgbClr val="000000"/>
              </a:solidFill>
            </a:endParaRPr>
          </a:p>
        </p:txBody>
      </p:sp>
      <p:sp>
        <p:nvSpPr>
          <p:cNvPr id="36" name="Заголовок 35"/>
          <p:cNvSpPr txBox="1">
            <a:spLocks noGrp="1"/>
          </p:cNvSpPr>
          <p:nvPr>
            <p:ph type="title"/>
          </p:nvPr>
        </p:nvSpPr>
        <p:spPr>
          <a:xfrm>
            <a:off x="159544" y="642537"/>
            <a:ext cx="8229600" cy="673902"/>
          </a:xfrm>
          <a:prstGeom prst="rect">
            <a:avLst/>
          </a:prstGeom>
          <a:noFill/>
        </p:spPr>
        <p:txBody>
          <a:bodyPr wrap="square" rtlCol="0">
            <a:spAutoFit/>
          </a:bodyPr>
          <a:lstStyle/>
          <a:p>
            <a:pPr>
              <a:lnSpc>
                <a:spcPts val="1500"/>
              </a:lnSpc>
            </a:pPr>
            <a:r>
              <a:rPr lang="uk-UA" sz="2000" b="1" dirty="0">
                <a:solidFill>
                  <a:srgbClr val="003300"/>
                </a:solidFill>
                <a:latin typeface="Times New Roman" pitchFamily="18" charset="0"/>
                <a:cs typeface="Times New Roman" pitchFamily="18" charset="0"/>
              </a:rPr>
              <a:t>М</a:t>
            </a:r>
            <a:r>
              <a:rPr lang="uk-UA" sz="2000" b="1" dirty="0" smtClean="0">
                <a:solidFill>
                  <a:srgbClr val="003300"/>
                </a:solidFill>
                <a:latin typeface="Times New Roman" pitchFamily="18" charset="0"/>
                <a:cs typeface="Times New Roman" pitchFamily="18" charset="0"/>
              </a:rPr>
              <a:t>еханізм </a:t>
            </a:r>
            <a:r>
              <a:rPr lang="uk-UA" sz="2000" b="1" dirty="0">
                <a:solidFill>
                  <a:srgbClr val="003300"/>
                </a:solidFill>
                <a:latin typeface="Times New Roman" pitchFamily="18" charset="0"/>
                <a:cs typeface="Times New Roman" pitchFamily="18" charset="0"/>
              </a:rPr>
              <a:t>прямого </a:t>
            </a:r>
            <a:r>
              <a:rPr lang="uk-UA" sz="2000" b="1" dirty="0" smtClean="0">
                <a:solidFill>
                  <a:srgbClr val="003300"/>
                </a:solidFill>
                <a:latin typeface="Times New Roman" pitchFamily="18" charset="0"/>
                <a:cs typeface="Times New Roman" pitchFamily="18" charset="0"/>
              </a:rPr>
              <a:t>врегулювання</a:t>
            </a:r>
            <a:br>
              <a:rPr lang="uk-UA" sz="2000" b="1" dirty="0" smtClean="0">
                <a:solidFill>
                  <a:srgbClr val="003300"/>
                </a:solidFill>
                <a:latin typeface="Times New Roman" pitchFamily="18" charset="0"/>
                <a:cs typeface="Times New Roman" pitchFamily="18" charset="0"/>
              </a:rPr>
            </a:br>
            <a:r>
              <a:rPr lang="uk-UA" sz="2000" b="1" dirty="0" smtClean="0">
                <a:solidFill>
                  <a:srgbClr val="003300"/>
                </a:solidFill>
                <a:latin typeface="Times New Roman" pitchFamily="18" charset="0"/>
                <a:cs typeface="Times New Roman" pitchFamily="18" charset="0"/>
              </a:rPr>
              <a:t> </a:t>
            </a:r>
            <a:r>
              <a:rPr lang="uk-UA" sz="2000" b="1" dirty="0">
                <a:solidFill>
                  <a:srgbClr val="003300"/>
                </a:solidFill>
                <a:latin typeface="Times New Roman" pitchFamily="18" charset="0"/>
                <a:cs typeface="Times New Roman" pitchFamily="18" charset="0"/>
              </a:rPr>
              <a:t>збитків в Україні  </a:t>
            </a:r>
            <a:r>
              <a:rPr lang="uk-UA" sz="1800" dirty="0"/>
              <a:t/>
            </a:r>
            <a:br>
              <a:rPr lang="uk-UA" sz="1800" dirty="0"/>
            </a:br>
            <a:endParaRPr lang="uk-UA" sz="1800" dirty="0"/>
          </a:p>
        </p:txBody>
      </p:sp>
      <p:sp>
        <p:nvSpPr>
          <p:cNvPr id="37" name="TextBox 27"/>
          <p:cNvSpPr txBox="1">
            <a:spLocks noChangeArrowheads="1"/>
          </p:cNvSpPr>
          <p:nvPr/>
        </p:nvSpPr>
        <p:spPr bwMode="auto">
          <a:xfrm>
            <a:off x="2714625" y="4129287"/>
            <a:ext cx="1238249" cy="605720"/>
          </a:xfrm>
          <a:prstGeom prst="rect">
            <a:avLst/>
          </a:prstGeom>
          <a:noFill/>
          <a:ln w="9525">
            <a:noFill/>
            <a:miter lim="800000"/>
            <a:headEnd/>
            <a:tailEnd/>
          </a:ln>
        </p:spPr>
        <p:txBody>
          <a:bodyPr wrap="square" tIns="90000" bIns="90000">
            <a:spAutoFit/>
          </a:bodyPr>
          <a:lstStyle/>
          <a:p>
            <a:pPr>
              <a:lnSpc>
                <a:spcPts val="1100"/>
              </a:lnSpc>
            </a:pPr>
            <a:r>
              <a:rPr lang="uk-UA" sz="1200" b="1" dirty="0" smtClean="0">
                <a:solidFill>
                  <a:srgbClr val="DC6E00"/>
                </a:solidFill>
              </a:rPr>
              <a:t>Пряме врегулювання збитку</a:t>
            </a:r>
            <a:endParaRPr lang="en-US" sz="1200" b="1" dirty="0">
              <a:solidFill>
                <a:srgbClr val="DC6E00"/>
              </a:solidFill>
            </a:endParaRPr>
          </a:p>
        </p:txBody>
      </p:sp>
      <p:sp>
        <p:nvSpPr>
          <p:cNvPr id="41" name="TextBox 27"/>
          <p:cNvSpPr txBox="1">
            <a:spLocks noChangeArrowheads="1"/>
          </p:cNvSpPr>
          <p:nvPr/>
        </p:nvSpPr>
        <p:spPr bwMode="auto">
          <a:xfrm>
            <a:off x="5238750" y="4192216"/>
            <a:ext cx="1292225" cy="463886"/>
          </a:xfrm>
          <a:prstGeom prst="rect">
            <a:avLst/>
          </a:prstGeom>
          <a:noFill/>
          <a:ln w="9525">
            <a:noFill/>
            <a:miter lim="800000"/>
            <a:headEnd/>
            <a:tailEnd/>
          </a:ln>
        </p:spPr>
        <p:txBody>
          <a:bodyPr wrap="square" tIns="90000" bIns="90000">
            <a:spAutoFit/>
          </a:bodyPr>
          <a:lstStyle/>
          <a:p>
            <a:pPr>
              <a:lnSpc>
                <a:spcPts val="1100"/>
              </a:lnSpc>
            </a:pPr>
            <a:r>
              <a:rPr lang="uk-UA" sz="1200" b="1" dirty="0" smtClean="0">
                <a:solidFill>
                  <a:srgbClr val="DC6E00"/>
                </a:solidFill>
              </a:rPr>
              <a:t>Відшкодування СК потерплого </a:t>
            </a:r>
            <a:endParaRPr lang="en-US" sz="1200" b="1" dirty="0">
              <a:solidFill>
                <a:srgbClr val="DC6E00"/>
              </a:solidFill>
            </a:endParaRPr>
          </a:p>
        </p:txBody>
      </p:sp>
      <p:pic>
        <p:nvPicPr>
          <p:cNvPr id="5122" name="Picture 2" descr="Картинки по запросу Механизм финансовых гарантий картинки"/>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4" y="3657600"/>
            <a:ext cx="1152525" cy="731838"/>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27"/>
          <p:cNvSpPr txBox="1">
            <a:spLocks noChangeArrowheads="1"/>
          </p:cNvSpPr>
          <p:nvPr/>
        </p:nvSpPr>
        <p:spPr bwMode="auto">
          <a:xfrm>
            <a:off x="4039395" y="4429274"/>
            <a:ext cx="1011238" cy="604951"/>
          </a:xfrm>
          <a:prstGeom prst="rect">
            <a:avLst/>
          </a:prstGeom>
          <a:noFill/>
          <a:ln w="9525">
            <a:noFill/>
            <a:miter lim="800000"/>
            <a:headEnd/>
            <a:tailEnd/>
          </a:ln>
        </p:spPr>
        <p:txBody>
          <a:bodyPr wrap="square" tIns="90000" bIns="90000">
            <a:spAutoFit/>
          </a:bodyPr>
          <a:lstStyle/>
          <a:p>
            <a:pPr>
              <a:lnSpc>
                <a:spcPts val="1100"/>
              </a:lnSpc>
            </a:pPr>
            <a:r>
              <a:rPr lang="uk-UA" sz="1200" b="1" dirty="0" smtClean="0">
                <a:solidFill>
                  <a:srgbClr val="DC6E00"/>
                </a:solidFill>
              </a:rPr>
              <a:t>Механізм фінансових гарантій  </a:t>
            </a:r>
            <a:endParaRPr lang="en-US" sz="1200" b="1" dirty="0">
              <a:solidFill>
                <a:srgbClr val="DC6E00"/>
              </a:solidFill>
            </a:endParaRPr>
          </a:p>
        </p:txBody>
      </p:sp>
      <p:cxnSp>
        <p:nvCxnSpPr>
          <p:cNvPr id="45" name="Straight Arrow Connector 54"/>
          <p:cNvCxnSpPr/>
          <p:nvPr/>
        </p:nvCxnSpPr>
        <p:spPr>
          <a:xfrm>
            <a:off x="5148262" y="4043364"/>
            <a:ext cx="466725" cy="0"/>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54"/>
          <p:cNvCxnSpPr/>
          <p:nvPr/>
        </p:nvCxnSpPr>
        <p:spPr>
          <a:xfrm flipH="1">
            <a:off x="3659139" y="4052888"/>
            <a:ext cx="484236" cy="0"/>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54"/>
          <p:cNvCxnSpPr>
            <a:stCxn id="5122" idx="0"/>
          </p:cNvCxnSpPr>
          <p:nvPr/>
        </p:nvCxnSpPr>
        <p:spPr>
          <a:xfrm flipH="1" flipV="1">
            <a:off x="4632327" y="3286126"/>
            <a:ext cx="11110" cy="371474"/>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54"/>
          <p:cNvCxnSpPr/>
          <p:nvPr/>
        </p:nvCxnSpPr>
        <p:spPr>
          <a:xfrm flipH="1" flipV="1">
            <a:off x="1379726" y="4830156"/>
            <a:ext cx="2014214" cy="1212850"/>
          </a:xfrm>
          <a:prstGeom prst="straightConnector1">
            <a:avLst/>
          </a:prstGeom>
          <a:ln>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2" name="TextBox 27"/>
          <p:cNvSpPr txBox="1">
            <a:spLocks noChangeArrowheads="1"/>
          </p:cNvSpPr>
          <p:nvPr/>
        </p:nvSpPr>
        <p:spPr bwMode="auto">
          <a:xfrm>
            <a:off x="1344613" y="5633466"/>
            <a:ext cx="1270000" cy="463886"/>
          </a:xfrm>
          <a:prstGeom prst="rect">
            <a:avLst/>
          </a:prstGeom>
          <a:noFill/>
          <a:ln w="9525">
            <a:noFill/>
            <a:miter lim="800000"/>
            <a:headEnd/>
            <a:tailEnd/>
          </a:ln>
        </p:spPr>
        <p:txBody>
          <a:bodyPr tIns="90000" bIns="90000">
            <a:spAutoFit/>
          </a:bodyPr>
          <a:lstStyle/>
          <a:p>
            <a:pPr>
              <a:lnSpc>
                <a:spcPts val="1100"/>
              </a:lnSpc>
            </a:pPr>
            <a:r>
              <a:rPr lang="uk-UA" sz="1200" dirty="0" smtClean="0">
                <a:solidFill>
                  <a:srgbClr val="000000"/>
                </a:solidFill>
              </a:rPr>
              <a:t>Повідомлення про подію</a:t>
            </a:r>
            <a:endParaRPr lang="en-US" sz="1200" dirty="0">
              <a:solidFill>
                <a:srgbClr val="000000"/>
              </a:solidFill>
            </a:endParaRPr>
          </a:p>
        </p:txBody>
      </p:sp>
      <p:sp>
        <p:nvSpPr>
          <p:cNvPr id="47" name="NumberBall"/>
          <p:cNvSpPr>
            <a:spLocks noChangeArrowheads="1"/>
          </p:cNvSpPr>
          <p:nvPr/>
        </p:nvSpPr>
        <p:spPr bwMode="gray">
          <a:xfrm>
            <a:off x="1920677" y="5465067"/>
            <a:ext cx="217487" cy="234950"/>
          </a:xfrm>
          <a:prstGeom prst="ellipse">
            <a:avLst/>
          </a:prstGeom>
          <a:solidFill>
            <a:srgbClr val="79A2B3"/>
          </a:solidFill>
          <a:ln w="9525" algn="ctr">
            <a:solidFill>
              <a:srgbClr val="79A2B3"/>
            </a:solidFill>
            <a:round/>
            <a:headEnd/>
            <a:tailEnd/>
          </a:ln>
        </p:spPr>
        <p:txBody>
          <a:bodyPr wrap="none" lIns="0" tIns="0" rIns="0" bIns="0" anchor="ctr"/>
          <a:lstStyle/>
          <a:p>
            <a:pPr>
              <a:defRPr/>
            </a:pPr>
            <a:r>
              <a:rPr lang="uk-UA" sz="1120" b="1" dirty="0">
                <a:solidFill>
                  <a:srgbClr val="FFFFFF"/>
                </a:solidFill>
              </a:rPr>
              <a:t>0</a:t>
            </a:r>
            <a:endParaRPr lang="fr-FR" sz="1120" b="1" dirty="0">
              <a:solidFill>
                <a:srgbClr val="FFFFFF"/>
              </a:solidFill>
            </a:endParaRPr>
          </a:p>
        </p:txBody>
      </p:sp>
      <p:sp>
        <p:nvSpPr>
          <p:cNvPr id="49" name="NumberBall"/>
          <p:cNvSpPr>
            <a:spLocks noChangeArrowheads="1"/>
          </p:cNvSpPr>
          <p:nvPr/>
        </p:nvSpPr>
        <p:spPr bwMode="gray">
          <a:xfrm>
            <a:off x="2469827" y="3679826"/>
            <a:ext cx="217487" cy="236537"/>
          </a:xfrm>
          <a:prstGeom prst="ellipse">
            <a:avLst/>
          </a:prstGeom>
          <a:solidFill>
            <a:srgbClr val="79A2B3"/>
          </a:solidFill>
          <a:ln w="9525" algn="ctr">
            <a:solidFill>
              <a:srgbClr val="79A2B3"/>
            </a:solidFill>
            <a:round/>
            <a:headEnd/>
            <a:tailEnd/>
          </a:ln>
        </p:spPr>
        <p:txBody>
          <a:bodyPr wrap="none" lIns="0" tIns="0" rIns="0" bIns="0" anchor="ctr"/>
          <a:lstStyle/>
          <a:p>
            <a:pPr>
              <a:defRPr/>
            </a:pPr>
            <a:r>
              <a:rPr lang="ru-RU" sz="1120" b="1" dirty="0" smtClean="0">
                <a:solidFill>
                  <a:srgbClr val="FFFFFF"/>
                </a:solidFill>
              </a:rPr>
              <a:t>8</a:t>
            </a:r>
            <a:endParaRPr lang="fr-FR" sz="1120" b="1" dirty="0">
              <a:solidFill>
                <a:srgbClr val="FFFFFF"/>
              </a:solidFill>
            </a:endParaRPr>
          </a:p>
        </p:txBody>
      </p:sp>
      <p:sp>
        <p:nvSpPr>
          <p:cNvPr id="51" name="NumberBall"/>
          <p:cNvSpPr>
            <a:spLocks noChangeArrowheads="1"/>
          </p:cNvSpPr>
          <p:nvPr/>
        </p:nvSpPr>
        <p:spPr bwMode="gray">
          <a:xfrm>
            <a:off x="6302375" y="2511426"/>
            <a:ext cx="217487" cy="236537"/>
          </a:xfrm>
          <a:prstGeom prst="ellipse">
            <a:avLst/>
          </a:prstGeom>
          <a:solidFill>
            <a:srgbClr val="79A2B3"/>
          </a:solidFill>
          <a:ln w="9525" algn="ctr">
            <a:solidFill>
              <a:srgbClr val="79A2B3"/>
            </a:solidFill>
            <a:round/>
            <a:headEnd/>
            <a:tailEnd/>
          </a:ln>
        </p:spPr>
        <p:txBody>
          <a:bodyPr wrap="none" lIns="0" tIns="0" rIns="0" bIns="0" anchor="ctr"/>
          <a:lstStyle/>
          <a:p>
            <a:pPr>
              <a:defRPr/>
            </a:pPr>
            <a:r>
              <a:rPr lang="pl-PL" sz="1120" b="1" dirty="0">
                <a:solidFill>
                  <a:srgbClr val="FFFFFF"/>
                </a:solidFill>
              </a:rPr>
              <a:t>7</a:t>
            </a:r>
            <a:endParaRPr lang="fr-FR" sz="1120" b="1" dirty="0">
              <a:solidFill>
                <a:srgbClr val="FFFFFF"/>
              </a:solidFill>
            </a:endParaRPr>
          </a:p>
        </p:txBody>
      </p:sp>
      <p:sp>
        <p:nvSpPr>
          <p:cNvPr id="53" name="TextBox 27"/>
          <p:cNvSpPr txBox="1">
            <a:spLocks noChangeArrowheads="1"/>
          </p:cNvSpPr>
          <p:nvPr/>
        </p:nvSpPr>
        <p:spPr bwMode="auto">
          <a:xfrm>
            <a:off x="2643187" y="3642633"/>
            <a:ext cx="1081088" cy="366424"/>
          </a:xfrm>
          <a:prstGeom prst="rect">
            <a:avLst/>
          </a:prstGeom>
          <a:noFill/>
          <a:ln w="9525">
            <a:noFill/>
            <a:miter lim="800000"/>
            <a:headEnd/>
            <a:tailEnd/>
          </a:ln>
        </p:spPr>
        <p:txBody>
          <a:bodyPr wrap="square" tIns="90000" bIns="90000">
            <a:spAutoFit/>
          </a:bodyPr>
          <a:lstStyle/>
          <a:p>
            <a:r>
              <a:rPr lang="uk-UA" sz="1200" dirty="0" smtClean="0">
                <a:solidFill>
                  <a:srgbClr val="000000"/>
                </a:solidFill>
              </a:rPr>
              <a:t>Компенсація</a:t>
            </a:r>
            <a:endParaRPr lang="en-US" sz="1200" dirty="0">
              <a:solidFill>
                <a:srgbClr val="000000"/>
              </a:solidFill>
            </a:endParaRPr>
          </a:p>
        </p:txBody>
      </p:sp>
      <p:pic>
        <p:nvPicPr>
          <p:cNvPr id="50" name="Рисунок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875" y="361950"/>
            <a:ext cx="1295400" cy="400050"/>
          </a:xfrm>
          <a:prstGeom prst="rect">
            <a:avLst/>
          </a:prstGeom>
        </p:spPr>
      </p:pic>
      <p:pic>
        <p:nvPicPr>
          <p:cNvPr id="54" name="Picture 2" descr="Прапор Євросоюзу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293178">
            <a:off x="6642500" y="95875"/>
            <a:ext cx="1045695" cy="106811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Класичний український синьо-жовтий прапор"/>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75312">
            <a:off x="7644803" y="244693"/>
            <a:ext cx="985834" cy="98996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https://upload.wikimedia.org/wikipedia/commons/thumb/e/e4/Infobox_info_icon.svg/1024px-Infobox_info_icon.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5669" y="6362700"/>
            <a:ext cx="418281" cy="351961"/>
          </a:xfrm>
          <a:prstGeom prst="rect">
            <a:avLst/>
          </a:prstGeom>
          <a:noFill/>
          <a:extLst>
            <a:ext uri="{909E8E84-426E-40DD-AFC4-6F175D3DCCD1}">
              <a14:hiddenFill xmlns:a14="http://schemas.microsoft.com/office/drawing/2010/main">
                <a:solidFill>
                  <a:srgbClr val="FFFFFF"/>
                </a:solidFill>
              </a14:hiddenFill>
            </a:ext>
          </a:extLst>
        </p:spPr>
      </p:pic>
      <p:sp>
        <p:nvSpPr>
          <p:cNvPr id="59" name="Прямоугольник 58"/>
          <p:cNvSpPr/>
          <p:nvPr/>
        </p:nvSpPr>
        <p:spPr>
          <a:xfrm>
            <a:off x="1019175" y="6442139"/>
            <a:ext cx="7296149" cy="233397"/>
          </a:xfrm>
          <a:prstGeom prst="rect">
            <a:avLst/>
          </a:prstGeom>
        </p:spPr>
        <p:txBody>
          <a:bodyPr wrap="square">
            <a:spAutoFit/>
          </a:bodyPr>
          <a:lstStyle/>
          <a:p>
            <a:pPr marL="0" marR="0" lvl="0" indent="0" algn="just" defTabSz="914400" eaLnBrk="1" fontAlgn="auto" latinLnBrk="0" hangingPunct="1">
              <a:lnSpc>
                <a:spcPts val="11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003300"/>
                </a:solidFill>
                <a:effectLst/>
                <a:uLnTx/>
                <a:uFillTx/>
                <a:sym typeface="Wingdings"/>
              </a:rPr>
              <a:t> </a:t>
            </a:r>
            <a:r>
              <a:rPr kumimoji="0" lang="uk-UA" sz="1300" b="1" i="0" u="none" strike="noStrike" kern="0" cap="none" spc="0" normalizeH="0" baseline="0" noProof="0" dirty="0" smtClean="0">
                <a:ln>
                  <a:noFill/>
                </a:ln>
                <a:solidFill>
                  <a:srgbClr val="740000"/>
                </a:solidFill>
                <a:effectLst/>
                <a:uLnTx/>
                <a:uFillTx/>
              </a:rPr>
              <a:t>З </a:t>
            </a:r>
            <a:r>
              <a:rPr kumimoji="0" lang="uk-UA" sz="1300" b="1" i="0" u="sng" strike="noStrike" kern="0" cap="none" spc="0" normalizeH="0" baseline="0" noProof="0" dirty="0" smtClean="0">
                <a:ln>
                  <a:noFill/>
                </a:ln>
                <a:solidFill>
                  <a:srgbClr val="740000"/>
                </a:solidFill>
                <a:effectLst/>
                <a:uLnTx/>
                <a:uFillTx/>
              </a:rPr>
              <a:t>1 грудня 2016 року</a:t>
            </a:r>
            <a:r>
              <a:rPr kumimoji="0" lang="uk-UA" sz="1300" b="1" i="0" u="none" strike="noStrike" kern="0" cap="none" spc="0" normalizeH="0" noProof="0" dirty="0" smtClean="0">
                <a:ln>
                  <a:noFill/>
                </a:ln>
                <a:solidFill>
                  <a:srgbClr val="740000"/>
                </a:solidFill>
                <a:effectLst/>
                <a:uLnTx/>
                <a:uFillTx/>
              </a:rPr>
              <a:t> в Україні впроваджується механізм прямого  врегулювання збитків </a:t>
            </a:r>
            <a:endParaRPr kumimoji="0" lang="uk-UA" sz="1300" b="0" i="0" u="none" strike="noStrike" kern="0" cap="none" spc="0" normalizeH="0" baseline="0" noProof="0" dirty="0" smtClean="0">
              <a:ln>
                <a:noFill/>
              </a:ln>
              <a:solidFill>
                <a:sysClr val="windowText" lastClr="000000"/>
              </a:solidFill>
              <a:effectLst/>
              <a:uLnTx/>
              <a:uFillTx/>
            </a:endParaRPr>
          </a:p>
        </p:txBody>
      </p:sp>
      <p:sp>
        <p:nvSpPr>
          <p:cNvPr id="60" name="Oval 18"/>
          <p:cNvSpPr>
            <a:spLocks noChangeArrowheads="1"/>
          </p:cNvSpPr>
          <p:nvPr/>
        </p:nvSpPr>
        <p:spPr bwMode="auto">
          <a:xfrm>
            <a:off x="8688388" y="6508750"/>
            <a:ext cx="455612" cy="349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573">
                <a:solidFill>
                  <a:srgbClr val="000000"/>
                </a:solidFill>
                <a:prstDash val="dash"/>
                <a:miter lim="800000"/>
                <a:headEnd/>
                <a:tailEnd/>
              </a14:hiddenLine>
            </a:ext>
          </a:extLst>
        </p:spPr>
        <p:txBody>
          <a:bodyPr lIns="90000" tIns="46800" rIns="90000" bIns="46800" anchor="ctr">
            <a:spAutoFit/>
          </a:bodyPr>
          <a:lstStyle/>
          <a:p>
            <a:pPr marL="0" marR="0" lvl="0" indent="0" defTabSz="449263" eaLnBrk="1" fontAlgn="auto" latinLnBrk="0" hangingPunct="1">
              <a:lnSpc>
                <a:spcPct val="100000"/>
              </a:lnSpc>
              <a:spcBef>
                <a:spcPts val="0"/>
              </a:spcBef>
              <a:spcAft>
                <a:spcPts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uk-UA" sz="1000" b="0" i="0" u="none" strike="noStrike" kern="0" cap="none" spc="0" normalizeH="0" baseline="0" noProof="0" dirty="0" smtClean="0">
                <a:ln>
                  <a:noFill/>
                </a:ln>
                <a:solidFill>
                  <a:srgbClr val="800000"/>
                </a:solidFill>
                <a:effectLst/>
                <a:uLnTx/>
                <a:uFillTx/>
              </a:rPr>
              <a:t>11</a:t>
            </a:r>
            <a:endParaRPr kumimoji="0" lang="uk-UA" sz="1000" b="0" i="0" u="none" strike="noStrike" kern="0" cap="none" spc="0" normalizeH="0" baseline="0" noProof="0" dirty="0">
              <a:ln>
                <a:noFill/>
              </a:ln>
              <a:solidFill>
                <a:srgbClr val="800000"/>
              </a:solidFill>
              <a:effectLst/>
              <a:uLnTx/>
              <a:uFillTx/>
            </a:endParaRPr>
          </a:p>
        </p:txBody>
      </p:sp>
    </p:spTree>
    <p:extLst>
      <p:ext uri="{BB962C8B-B14F-4D97-AF65-F5344CB8AC3E}">
        <p14:creationId xmlns:p14="http://schemas.microsoft.com/office/powerpoint/2010/main" val="208672333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ctrTitle"/>
          </p:nvPr>
        </p:nvSpPr>
        <p:spPr>
          <a:xfrm>
            <a:off x="550863" y="1022350"/>
            <a:ext cx="7772400" cy="936625"/>
          </a:xfrm>
        </p:spPr>
        <p:txBody>
          <a:bodyPr/>
          <a:lstStyle/>
          <a:p>
            <a:pPr eaLnBrk="1" hangingPunct="1">
              <a:lnSpc>
                <a:spcPct val="70000"/>
              </a:lnSpc>
              <a:defRPr/>
            </a:pPr>
            <a:r>
              <a:rPr lang="ru-RU" sz="2400" b="1" dirty="0">
                <a:solidFill>
                  <a:srgbClr val="740000"/>
                </a:solidFill>
                <a:latin typeface="Times New Roman" pitchFamily="18" charset="0"/>
                <a:ea typeface="+mn-ea"/>
                <a:cs typeface="Times New Roman" pitchFamily="18" charset="0"/>
                <a:sym typeface="Wingdings"/>
              </a:rPr>
              <a:t> </a:t>
            </a:r>
            <a:r>
              <a:rPr lang="uk-UA" sz="2000" b="1" dirty="0">
                <a:solidFill>
                  <a:srgbClr val="003300"/>
                </a:solidFill>
                <a:latin typeface="Times New Roman" pitchFamily="18" charset="0"/>
                <a:cs typeface="Times New Roman" pitchFamily="18" charset="0"/>
              </a:rPr>
              <a:t>Збільшення страхових сум відповідальності </a:t>
            </a:r>
            <a:r>
              <a:rPr lang="uk-UA" sz="2000" b="1" dirty="0" smtClean="0">
                <a:solidFill>
                  <a:srgbClr val="003300"/>
                </a:solidFill>
                <a:latin typeface="Times New Roman" pitchFamily="18" charset="0"/>
                <a:cs typeface="Times New Roman" pitchFamily="18" charset="0"/>
              </a:rPr>
              <a:t>страховика –</a:t>
            </a:r>
            <a:br>
              <a:rPr lang="uk-UA" sz="2000" b="1" dirty="0" smtClean="0">
                <a:solidFill>
                  <a:srgbClr val="003300"/>
                </a:solidFill>
                <a:latin typeface="Times New Roman" pitchFamily="18" charset="0"/>
                <a:cs typeface="Times New Roman" pitchFamily="18" charset="0"/>
              </a:rPr>
            </a:br>
            <a:r>
              <a:rPr lang="uk-UA" sz="2000" b="1" dirty="0" smtClean="0">
                <a:solidFill>
                  <a:srgbClr val="003300"/>
                </a:solidFill>
                <a:latin typeface="Times New Roman" pitchFamily="18" charset="0"/>
                <a:cs typeface="Times New Roman" pitchFamily="18" charset="0"/>
              </a:rPr>
              <a:t>шлях до повної компенсації заподіяної </a:t>
            </a:r>
            <a:r>
              <a:rPr lang="uk-UA" sz="2000" b="1" smtClean="0">
                <a:solidFill>
                  <a:srgbClr val="003300"/>
                </a:solidFill>
                <a:latin typeface="Times New Roman" pitchFamily="18" charset="0"/>
                <a:cs typeface="Times New Roman" pitchFamily="18" charset="0"/>
              </a:rPr>
              <a:t>шкоди потерпілим</a:t>
            </a:r>
            <a:endParaRPr lang="ru-RU" sz="2000" b="1" dirty="0">
              <a:solidFill>
                <a:srgbClr val="003300"/>
              </a:solidFill>
              <a:effectLst>
                <a:outerShdw blurRad="38100" dist="38100" dir="2700000" algn="tl">
                  <a:srgbClr val="C0C0C0"/>
                </a:outerShdw>
              </a:effectLst>
              <a:latin typeface="Times New Roman" pitchFamily="18" charset="0"/>
              <a:cs typeface="Times New Roman" pitchFamily="18" charset="0"/>
            </a:endParaRPr>
          </a:p>
        </p:txBody>
      </p:sp>
      <p:pic>
        <p:nvPicPr>
          <p:cNvPr id="4" name="Picture 2" descr="Прапор Євросоюзу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93178">
            <a:off x="6642500" y="95875"/>
            <a:ext cx="1045695" cy="10681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Класичний український синьо-жовтий прапор"/>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5312">
            <a:off x="7644803" y="244693"/>
            <a:ext cx="985834" cy="989966"/>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875" y="361950"/>
            <a:ext cx="1295400" cy="400050"/>
          </a:xfrm>
          <a:prstGeom prst="rect">
            <a:avLst/>
          </a:prstGeom>
        </p:spPr>
      </p:pic>
      <p:sp>
        <p:nvSpPr>
          <p:cNvPr id="7" name="Oval 18"/>
          <p:cNvSpPr>
            <a:spLocks noChangeArrowheads="1"/>
          </p:cNvSpPr>
          <p:nvPr/>
        </p:nvSpPr>
        <p:spPr bwMode="auto">
          <a:xfrm>
            <a:off x="8688388" y="6508750"/>
            <a:ext cx="455612" cy="349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573">
                <a:solidFill>
                  <a:srgbClr val="000000"/>
                </a:solidFill>
                <a:prstDash val="dash"/>
                <a:miter lim="800000"/>
                <a:headEnd/>
                <a:tailEnd/>
              </a14:hiddenLine>
            </a:ext>
          </a:extLst>
        </p:spPr>
        <p:txBody>
          <a:bodyPr lIns="90000" tIns="46800" rIns="90000" bIns="46800" anchor="ctr">
            <a:spAutoFit/>
          </a:bodyPr>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1000" dirty="0" smtClean="0">
                <a:solidFill>
                  <a:srgbClr val="800000"/>
                </a:solidFill>
              </a:rPr>
              <a:t>12</a:t>
            </a:r>
            <a:endParaRPr lang="uk-UA" sz="1000" dirty="0">
              <a:solidFill>
                <a:srgbClr val="800000"/>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2529724"/>
              </p:ext>
            </p:extLst>
          </p:nvPr>
        </p:nvGraphicFramePr>
        <p:xfrm>
          <a:off x="1198291" y="2867025"/>
          <a:ext cx="3392759" cy="3181353"/>
        </p:xfrm>
        <a:graphic>
          <a:graphicData uri="http://schemas.openxmlformats.org/drawingml/2006/table">
            <a:tbl>
              <a:tblPr/>
              <a:tblGrid>
                <a:gridCol w="1114882"/>
                <a:gridCol w="1127789"/>
                <a:gridCol w="1150088"/>
              </a:tblGrid>
              <a:tr h="471311">
                <a:tc row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lnSpc>
                          <a:spcPts val="1100"/>
                        </a:lnSpc>
                      </a:pPr>
                      <a:r>
                        <a:rPr lang="uk-UA" sz="1200" b="1" i="1" u="none" strike="noStrike" noProof="0" dirty="0" smtClean="0">
                          <a:solidFill>
                            <a:schemeClr val="tx1"/>
                          </a:solidFill>
                          <a:effectLst/>
                          <a:latin typeface="Times New Roman" pitchFamily="18" charset="0"/>
                          <a:cs typeface="Times New Roman" pitchFamily="18" charset="0"/>
                        </a:rPr>
                        <a:t>Країни</a:t>
                      </a:r>
                      <a:endParaRPr lang="uk-UA" sz="1200" b="1" i="1" u="none" strike="noStrike" noProof="0"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lnSpc>
                          <a:spcPts val="1100"/>
                        </a:lnSpc>
                      </a:pPr>
                      <a:r>
                        <a:rPr lang="uk-UA" sz="1100" b="1" i="1" noProof="0" smtClean="0">
                          <a:solidFill>
                            <a:schemeClr val="tx1"/>
                          </a:solidFill>
                          <a:effectLst/>
                          <a:latin typeface="Times New Roman" pitchFamily="18" charset="0"/>
                          <a:cs typeface="Times New Roman" pitchFamily="18" charset="0"/>
                        </a:rPr>
                        <a:t>Ліміти відповідальності за збитком, заподіяному</a:t>
                      </a:r>
                      <a:br>
                        <a:rPr lang="uk-UA" sz="1100" b="1" i="1" noProof="0" smtClean="0">
                          <a:solidFill>
                            <a:schemeClr val="tx1"/>
                          </a:solidFill>
                          <a:effectLst/>
                          <a:latin typeface="Times New Roman" pitchFamily="18" charset="0"/>
                          <a:cs typeface="Times New Roman" pitchFamily="18" charset="0"/>
                        </a:rPr>
                      </a:br>
                      <a:r>
                        <a:rPr lang="uk-UA" sz="1100" b="1" i="1" noProof="0" smtClean="0">
                          <a:solidFill>
                            <a:schemeClr val="tx1"/>
                          </a:solidFill>
                          <a:effectLst/>
                          <a:latin typeface="Times New Roman" pitchFamily="18" charset="0"/>
                          <a:cs typeface="Times New Roman" pitchFamily="18" charset="0"/>
                        </a:rPr>
                        <a:t>життю та здоров'ю</a:t>
                      </a:r>
                      <a:endParaRPr lang="uk-UA" sz="1100" b="1" i="1" u="none" strike="noStrike" noProof="0">
                        <a:solidFill>
                          <a:schemeClr val="tx1"/>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hMerge="1">
                  <a:txBody>
                    <a:bodyPr/>
                    <a:lstStyle/>
                    <a:p>
                      <a:endParaRPr lang="uk-UA"/>
                    </a:p>
                  </a:txBody>
                  <a:tcPr/>
                </a:tc>
              </a:tr>
              <a:tr h="471311">
                <a:tc vMerge="1">
                  <a:txBody>
                    <a:bodyPr/>
                    <a:lstStyle/>
                    <a:p>
                      <a:endParaRPr lang="ru-RU"/>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lnSpc>
                          <a:spcPts val="1100"/>
                        </a:lnSpc>
                      </a:pPr>
                      <a:r>
                        <a:rPr lang="uk-UA" sz="1200" b="1" i="1" u="none" strike="noStrike" noProof="0" smtClean="0">
                          <a:effectLst/>
                          <a:latin typeface="Times New Roman" pitchFamily="18" charset="0"/>
                          <a:cs typeface="Times New Roman" pitchFamily="18" charset="0"/>
                        </a:rPr>
                        <a:t>на одного потерпілого, </a:t>
                      </a:r>
                      <a:r>
                        <a:rPr lang="uk-UA" sz="1200" b="1" i="1" u="none" strike="noStrike" noProof="0" smtClean="0">
                          <a:solidFill>
                            <a:srgbClr val="8A0000"/>
                          </a:solidFill>
                          <a:effectLst/>
                          <a:latin typeface="Times New Roman" pitchFamily="18" charset="0"/>
                          <a:cs typeface="Times New Roman" pitchFamily="18" charset="0"/>
                        </a:rPr>
                        <a:t>EUR</a:t>
                      </a:r>
                      <a:endParaRPr lang="uk-UA" sz="1200" b="1" i="1" u="none" strike="noStrike" noProof="0">
                        <a:solidFill>
                          <a:srgbClr val="8A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ctr">
                        <a:lnSpc>
                          <a:spcPts val="1100"/>
                        </a:lnSpc>
                      </a:pPr>
                      <a:r>
                        <a:rPr lang="uk-UA" sz="1200" b="1" i="1" u="none" strike="noStrike" noProof="0" smtClean="0">
                          <a:effectLst/>
                          <a:latin typeface="Times New Roman" pitchFamily="18" charset="0"/>
                          <a:cs typeface="Times New Roman" pitchFamily="18" charset="0"/>
                        </a:rPr>
                        <a:t>за одною страховою подією, </a:t>
                      </a:r>
                      <a:r>
                        <a:rPr lang="uk-UA" sz="1200" b="1" i="1" u="none" strike="noStrike" noProof="0" smtClean="0">
                          <a:solidFill>
                            <a:srgbClr val="8A0000"/>
                          </a:solidFill>
                          <a:effectLst/>
                          <a:latin typeface="Times New Roman" pitchFamily="18" charset="0"/>
                          <a:cs typeface="Times New Roman" pitchFamily="18" charset="0"/>
                        </a:rPr>
                        <a:t>EUR</a:t>
                      </a:r>
                      <a:endParaRPr lang="uk-UA" sz="1200" b="1" i="1" u="none" strike="noStrike" noProof="0">
                        <a:solidFill>
                          <a:srgbClr val="8A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035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lnSpc>
                          <a:spcPts val="1100"/>
                        </a:lnSpc>
                      </a:pPr>
                      <a:r>
                        <a:rPr lang="uk-UA" sz="1200" b="1" u="none" strike="noStrike" noProof="0" smtClean="0">
                          <a:effectLst/>
                          <a:latin typeface="Times New Roman" pitchFamily="18" charset="0"/>
                          <a:cs typeface="Times New Roman" pitchFamily="18" charset="0"/>
                        </a:rPr>
                        <a:t>  Люксембург </a:t>
                      </a:r>
                      <a:endParaRPr lang="uk-UA" sz="1200" b="1"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lnSpc>
                          <a:spcPts val="1100"/>
                        </a:lnSpc>
                      </a:pPr>
                      <a:r>
                        <a:rPr lang="uk-UA" sz="1200" b="1" i="1" u="none" strike="noStrike" noProof="0" smtClean="0">
                          <a:solidFill>
                            <a:srgbClr val="8A0000"/>
                          </a:solidFill>
                          <a:effectLst/>
                          <a:latin typeface="Times New Roman" pitchFamily="18" charset="0"/>
                          <a:cs typeface="Times New Roman" pitchFamily="18" charset="0"/>
                        </a:rPr>
                        <a:t>не обмежено</a:t>
                      </a:r>
                      <a:endParaRPr lang="uk-UA" sz="1200" b="1" i="1" u="none" strike="noStrike" noProof="0">
                        <a:solidFill>
                          <a:srgbClr val="8A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hMerge="1">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35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lnSpc>
                          <a:spcPts val="1100"/>
                        </a:lnSpc>
                      </a:pPr>
                      <a:r>
                        <a:rPr lang="uk-UA" sz="1200" b="1" i="0" u="none" strike="noStrike" noProof="0" smtClean="0">
                          <a:solidFill>
                            <a:srgbClr val="000000"/>
                          </a:solidFill>
                          <a:effectLst/>
                          <a:latin typeface="Times New Roman" pitchFamily="18" charset="0"/>
                          <a:cs typeface="Times New Roman" pitchFamily="18" charset="0"/>
                        </a:rPr>
                        <a:t>  Німеччина</a:t>
                      </a:r>
                      <a:endParaRPr lang="uk-UA" sz="1200" b="1"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lnSpc>
                          <a:spcPts val="1100"/>
                        </a:lnSpc>
                      </a:pPr>
                      <a:r>
                        <a:rPr lang="uk-UA" sz="1200" b="0" i="0" u="none" strike="noStrike" noProof="0" smtClean="0">
                          <a:solidFill>
                            <a:srgbClr val="8A0000"/>
                          </a:solidFill>
                          <a:effectLst/>
                          <a:latin typeface="Times New Roman" pitchFamily="18" charset="0"/>
                          <a:cs typeface="Times New Roman" pitchFamily="18" charset="0"/>
                          <a:sym typeface="Wingdings"/>
                        </a:rPr>
                        <a:t></a:t>
                      </a:r>
                      <a:endParaRPr lang="uk-UA" sz="1200" b="0" i="0" u="none" strike="noStrike" noProof="0">
                        <a:solidFill>
                          <a:srgbClr val="8A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lnSpc>
                          <a:spcPts val="1100"/>
                        </a:lnSpc>
                      </a:pPr>
                      <a:r>
                        <a:rPr lang="uk-UA" sz="1200" b="0" i="0" u="none" strike="noStrike" noProof="0" smtClean="0">
                          <a:solidFill>
                            <a:schemeClr val="tx1"/>
                          </a:solidFill>
                          <a:effectLst/>
                          <a:latin typeface="Times New Roman" pitchFamily="18" charset="0"/>
                          <a:cs typeface="Times New Roman" pitchFamily="18" charset="0"/>
                        </a:rPr>
                        <a:t>7 500 000</a:t>
                      </a:r>
                      <a:endParaRPr lang="uk-UA" sz="1200" b="0" i="0" u="none" strike="noStrike" noProof="0">
                        <a:solidFill>
                          <a:schemeClr val="tx1"/>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035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lnSpc>
                          <a:spcPts val="1100"/>
                        </a:lnSpc>
                      </a:pPr>
                      <a:r>
                        <a:rPr lang="uk-UA" sz="1200" b="1" i="0" u="none" strike="noStrike" noProof="0" smtClean="0">
                          <a:solidFill>
                            <a:srgbClr val="000000"/>
                          </a:solidFill>
                          <a:effectLst/>
                          <a:latin typeface="Times New Roman" pitchFamily="18" charset="0"/>
                          <a:cs typeface="Times New Roman" pitchFamily="18" charset="0"/>
                        </a:rPr>
                        <a:t>  Польща</a:t>
                      </a:r>
                      <a:endParaRPr lang="uk-UA" sz="1200" b="1"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lnSpc>
                          <a:spcPts val="1100"/>
                        </a:lnSpc>
                      </a:pPr>
                      <a:r>
                        <a:rPr lang="uk-UA" sz="1200" b="0" i="0" u="none" strike="noStrike" noProof="0" smtClean="0">
                          <a:solidFill>
                            <a:srgbClr val="8A0000"/>
                          </a:solidFill>
                          <a:effectLst/>
                          <a:latin typeface="Times New Roman" pitchFamily="18" charset="0"/>
                          <a:cs typeface="Times New Roman" pitchFamily="18" charset="0"/>
                          <a:sym typeface="Wingdings"/>
                        </a:rPr>
                        <a:t></a:t>
                      </a:r>
                      <a:endParaRPr lang="uk-UA" sz="1200" b="0" i="0" u="none" strike="noStrike" noProof="0">
                        <a:solidFill>
                          <a:srgbClr val="8A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lnSpc>
                          <a:spcPts val="1100"/>
                        </a:lnSpc>
                      </a:pPr>
                      <a:r>
                        <a:rPr lang="uk-UA" sz="1200" b="0" i="0" u="none" strike="noStrike" noProof="0" smtClean="0">
                          <a:solidFill>
                            <a:schemeClr val="tx1"/>
                          </a:solidFill>
                          <a:effectLst/>
                          <a:latin typeface="Times New Roman" pitchFamily="18" charset="0"/>
                          <a:cs typeface="Times New Roman" pitchFamily="18" charset="0"/>
                        </a:rPr>
                        <a:t>5 000 000</a:t>
                      </a:r>
                      <a:endParaRPr lang="uk-UA" sz="1200" b="0" i="0" u="none" strike="noStrike" noProof="0">
                        <a:solidFill>
                          <a:schemeClr val="tx1"/>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035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87313" indent="0" algn="l" fontAlgn="b">
                        <a:lnSpc>
                          <a:spcPts val="1100"/>
                        </a:lnSpc>
                      </a:pPr>
                      <a:r>
                        <a:rPr lang="uk-UA" sz="1200" b="1" u="none" strike="noStrike" noProof="0" smtClean="0">
                          <a:effectLst/>
                          <a:latin typeface="Times New Roman" pitchFamily="18" charset="0"/>
                          <a:cs typeface="Times New Roman" pitchFamily="18" charset="0"/>
                        </a:rPr>
                        <a:t>Чехія </a:t>
                      </a:r>
                      <a:endParaRPr lang="uk-UA" sz="1200" b="1"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lnSpc>
                          <a:spcPts val="1100"/>
                        </a:lnSpc>
                      </a:pPr>
                      <a:r>
                        <a:rPr lang="uk-UA" sz="1200" u="none" strike="noStrike" noProof="0" smtClean="0">
                          <a:effectLst/>
                          <a:latin typeface="Times New Roman" pitchFamily="18" charset="0"/>
                          <a:cs typeface="Times New Roman" pitchFamily="18" charset="0"/>
                        </a:rPr>
                        <a:t>1 294 762</a:t>
                      </a:r>
                      <a:endParaRPr lang="uk-UA" sz="12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lnSpc>
                          <a:spcPts val="1100"/>
                        </a:lnSpc>
                      </a:pPr>
                      <a:r>
                        <a:rPr lang="uk-UA" sz="1200" b="0" i="0" u="none" strike="noStrike" noProof="0" smtClean="0">
                          <a:solidFill>
                            <a:srgbClr val="8A0000"/>
                          </a:solidFill>
                          <a:effectLst/>
                          <a:latin typeface="Times New Roman" pitchFamily="18" charset="0"/>
                          <a:cs typeface="Times New Roman" pitchFamily="18" charset="0"/>
                          <a:sym typeface="Wingdings"/>
                        </a:rPr>
                        <a:t></a:t>
                      </a:r>
                      <a:endParaRPr lang="uk-UA" sz="1200" b="0" i="0" u="none" strike="noStrike" noProof="0">
                        <a:solidFill>
                          <a:srgbClr val="8A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035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lnSpc>
                          <a:spcPts val="1100"/>
                        </a:lnSpc>
                      </a:pPr>
                      <a:r>
                        <a:rPr lang="uk-UA" sz="1200" b="1" u="none" strike="noStrike" noProof="0" smtClean="0">
                          <a:effectLst/>
                          <a:latin typeface="Times New Roman" pitchFamily="18" charset="0"/>
                          <a:cs typeface="Times New Roman" pitchFamily="18" charset="0"/>
                        </a:rPr>
                        <a:t>  Болгарія </a:t>
                      </a:r>
                      <a:endParaRPr lang="uk-UA" sz="1200" b="1"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lnSpc>
                          <a:spcPts val="1100"/>
                        </a:lnSpc>
                      </a:pPr>
                      <a:r>
                        <a:rPr lang="uk-UA" sz="1200" u="none" strike="noStrike" noProof="0" smtClean="0">
                          <a:effectLst/>
                          <a:latin typeface="Times New Roman" pitchFamily="18" charset="0"/>
                          <a:cs typeface="Times New Roman" pitchFamily="18" charset="0"/>
                        </a:rPr>
                        <a:t>1 022 584</a:t>
                      </a:r>
                      <a:endParaRPr lang="uk-UA" sz="12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lnSpc>
                          <a:spcPts val="1100"/>
                        </a:lnSpc>
                      </a:pPr>
                      <a:r>
                        <a:rPr lang="uk-UA" sz="1200" u="none" strike="noStrike" noProof="0" smtClean="0">
                          <a:effectLst/>
                          <a:latin typeface="Times New Roman" pitchFamily="18" charset="0"/>
                          <a:cs typeface="Times New Roman" pitchFamily="18" charset="0"/>
                        </a:rPr>
                        <a:t>5 112 919</a:t>
                      </a:r>
                      <a:endParaRPr lang="uk-UA" sz="12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035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lnSpc>
                          <a:spcPts val="1100"/>
                        </a:lnSpc>
                      </a:pPr>
                      <a:r>
                        <a:rPr lang="uk-UA" sz="1200" b="1" u="none" strike="noStrike" noProof="0" smtClean="0">
                          <a:effectLst/>
                          <a:latin typeface="Times New Roman" pitchFamily="18" charset="0"/>
                          <a:cs typeface="Times New Roman" pitchFamily="18" charset="0"/>
                        </a:rPr>
                        <a:t>  Греція </a:t>
                      </a:r>
                      <a:endParaRPr lang="uk-UA" sz="1200" b="1"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lnSpc>
                          <a:spcPts val="1100"/>
                        </a:lnSpc>
                      </a:pPr>
                      <a:r>
                        <a:rPr lang="uk-UA" sz="1200" u="none" strike="noStrike" noProof="0" smtClean="0">
                          <a:effectLst/>
                          <a:latin typeface="Times New Roman" pitchFamily="18" charset="0"/>
                          <a:cs typeface="Times New Roman" pitchFamily="18" charset="0"/>
                        </a:rPr>
                        <a:t>1 000 000</a:t>
                      </a:r>
                      <a:endParaRPr lang="uk-UA" sz="12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lnSpc>
                          <a:spcPts val="1100"/>
                        </a:lnSpc>
                      </a:pPr>
                      <a:r>
                        <a:rPr lang="uk-UA" sz="1200" b="0" i="0" u="none" strike="noStrike" noProof="0" smtClean="0">
                          <a:solidFill>
                            <a:srgbClr val="8A0000"/>
                          </a:solidFill>
                          <a:effectLst/>
                          <a:latin typeface="Times New Roman" pitchFamily="18" charset="0"/>
                          <a:cs typeface="Times New Roman" pitchFamily="18" charset="0"/>
                          <a:sym typeface="Wingdings"/>
                        </a:rPr>
                        <a:t></a:t>
                      </a:r>
                      <a:endParaRPr lang="uk-UA" sz="1200" b="0" i="0" u="none" strike="noStrike" noProof="0">
                        <a:solidFill>
                          <a:srgbClr val="8A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035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lnSpc>
                          <a:spcPts val="1100"/>
                        </a:lnSpc>
                      </a:pPr>
                      <a:r>
                        <a:rPr lang="uk-UA" sz="1200" b="1" u="none" strike="noStrike" noProof="0" smtClean="0">
                          <a:effectLst/>
                          <a:latin typeface="Times New Roman" pitchFamily="18" charset="0"/>
                          <a:cs typeface="Times New Roman" pitchFamily="18" charset="0"/>
                        </a:rPr>
                        <a:t>  Албанія </a:t>
                      </a:r>
                      <a:endParaRPr lang="uk-UA" sz="1200" b="1"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lnSpc>
                          <a:spcPts val="1100"/>
                        </a:lnSpc>
                      </a:pPr>
                      <a:r>
                        <a:rPr lang="uk-UA" sz="1200" u="none" strike="noStrike" noProof="0" smtClean="0">
                          <a:effectLst/>
                          <a:latin typeface="Times New Roman" pitchFamily="18" charset="0"/>
                          <a:cs typeface="Times New Roman" pitchFamily="18" charset="0"/>
                        </a:rPr>
                        <a:t>144 781</a:t>
                      </a:r>
                      <a:endParaRPr lang="uk-UA" sz="12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lnSpc>
                          <a:spcPts val="1100"/>
                        </a:lnSpc>
                      </a:pPr>
                      <a:r>
                        <a:rPr lang="uk-UA" sz="1200" u="none" strike="noStrike" noProof="0" smtClean="0">
                          <a:effectLst/>
                          <a:latin typeface="Times New Roman" pitchFamily="18" charset="0"/>
                          <a:cs typeface="Times New Roman" pitchFamily="18" charset="0"/>
                        </a:rPr>
                        <a:t>361 952</a:t>
                      </a:r>
                      <a:endParaRPr lang="uk-UA" sz="12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035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lnSpc>
                          <a:spcPts val="1100"/>
                        </a:lnSpc>
                      </a:pPr>
                      <a:r>
                        <a:rPr lang="uk-UA" sz="1200" b="1" u="none" strike="noStrike" noProof="0" smtClean="0">
                          <a:effectLst/>
                          <a:latin typeface="Times New Roman" pitchFamily="18" charset="0"/>
                          <a:cs typeface="Times New Roman" pitchFamily="18" charset="0"/>
                        </a:rPr>
                        <a:t>  Туреччина </a:t>
                      </a:r>
                      <a:endParaRPr lang="uk-UA" sz="1200" b="1"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lnSpc>
                          <a:spcPts val="1100"/>
                        </a:lnSpc>
                      </a:pPr>
                      <a:r>
                        <a:rPr lang="uk-UA" sz="1200" u="none" strike="noStrike" noProof="0" smtClean="0">
                          <a:effectLst/>
                          <a:latin typeface="Times New Roman" pitchFamily="18" charset="0"/>
                          <a:cs typeface="Times New Roman" pitchFamily="18" charset="0"/>
                        </a:rPr>
                        <a:t>93 342</a:t>
                      </a:r>
                      <a:endParaRPr lang="uk-UA" sz="12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lnSpc>
                          <a:spcPts val="1100"/>
                        </a:lnSpc>
                      </a:pPr>
                      <a:r>
                        <a:rPr lang="uk-UA" sz="1200" u="none" strike="noStrike" noProof="0" dirty="0" smtClean="0">
                          <a:effectLst/>
                          <a:latin typeface="Times New Roman" pitchFamily="18" charset="0"/>
                          <a:cs typeface="Times New Roman" pitchFamily="18" charset="0"/>
                        </a:rPr>
                        <a:t>469 712</a:t>
                      </a:r>
                      <a:endParaRPr lang="uk-UA" sz="1200" b="0" i="0" u="none" strike="noStrike" noProof="0" dirty="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035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lnSpc>
                          <a:spcPts val="1100"/>
                        </a:lnSpc>
                      </a:pPr>
                      <a:r>
                        <a:rPr lang="uk-UA" sz="1200" b="1" u="none" strike="noStrike" noProof="0" smtClean="0">
                          <a:effectLst/>
                          <a:latin typeface="Times New Roman" pitchFamily="18" charset="0"/>
                          <a:cs typeface="Times New Roman" pitchFamily="18" charset="0"/>
                        </a:rPr>
                        <a:t>  Молдова</a:t>
                      </a:r>
                      <a:endParaRPr lang="uk-UA" sz="1200" b="1"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lnSpc>
                          <a:spcPts val="1100"/>
                        </a:lnSpc>
                      </a:pPr>
                      <a:r>
                        <a:rPr lang="uk-UA" sz="1200" u="none" strike="noStrike" noProof="0" smtClean="0">
                          <a:effectLst/>
                          <a:latin typeface="Times New Roman" pitchFamily="18" charset="0"/>
                          <a:cs typeface="Times New Roman" pitchFamily="18" charset="0"/>
                        </a:rPr>
                        <a:t>46 881</a:t>
                      </a:r>
                      <a:endParaRPr lang="uk-UA" sz="12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lnSpc>
                          <a:spcPts val="1100"/>
                        </a:lnSpc>
                      </a:pPr>
                      <a:r>
                        <a:rPr lang="uk-UA" sz="1200" u="none" strike="noStrike" noProof="0" smtClean="0">
                          <a:effectLst/>
                          <a:latin typeface="Times New Roman" pitchFamily="18" charset="0"/>
                          <a:cs typeface="Times New Roman" pitchFamily="18" charset="0"/>
                        </a:rPr>
                        <a:t>234405</a:t>
                      </a:r>
                      <a:endParaRPr lang="uk-UA" sz="12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035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lnSpc>
                          <a:spcPts val="1100"/>
                        </a:lnSpc>
                      </a:pPr>
                      <a:r>
                        <a:rPr lang="uk-UA" sz="1200" b="1" u="none" strike="noStrike" noProof="0" smtClean="0">
                          <a:effectLst/>
                          <a:latin typeface="Times New Roman" pitchFamily="18" charset="0"/>
                          <a:cs typeface="Times New Roman" pitchFamily="18" charset="0"/>
                        </a:rPr>
                        <a:t>  Україна</a:t>
                      </a:r>
                      <a:r>
                        <a:rPr lang="uk-UA" sz="1200" b="1" u="none" strike="noStrike" noProof="0" smtClean="0">
                          <a:solidFill>
                            <a:srgbClr val="C00000"/>
                          </a:solidFill>
                          <a:effectLst/>
                          <a:latin typeface="Times New Roman" pitchFamily="18" charset="0"/>
                          <a:cs typeface="Times New Roman" pitchFamily="18" charset="0"/>
                        </a:rPr>
                        <a:t>** </a:t>
                      </a:r>
                      <a:endParaRPr lang="uk-UA" sz="1200" b="1" i="0" u="none" strike="noStrike" noProof="0">
                        <a:solidFill>
                          <a:srgbClr val="C0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alpha val="14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lnSpc>
                          <a:spcPts val="1100"/>
                        </a:lnSpc>
                      </a:pPr>
                      <a:r>
                        <a:rPr lang="uk-UA" sz="1200" u="none" strike="noStrike" noProof="0" smtClean="0">
                          <a:effectLst/>
                          <a:latin typeface="Times New Roman" pitchFamily="18" charset="0"/>
                          <a:cs typeface="Times New Roman" pitchFamily="18" charset="0"/>
                        </a:rPr>
                        <a:t>7 142</a:t>
                      </a:r>
                      <a:endParaRPr lang="uk-UA" sz="12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alpha val="14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lnSpc>
                          <a:spcPts val="1100"/>
                        </a:lnSpc>
                      </a:pPr>
                      <a:r>
                        <a:rPr lang="uk-UA" sz="1200" b="0" i="0" u="none" strike="noStrike" noProof="0" smtClean="0">
                          <a:solidFill>
                            <a:srgbClr val="8A0000"/>
                          </a:solidFill>
                          <a:effectLst/>
                          <a:latin typeface="Times New Roman" pitchFamily="18" charset="0"/>
                          <a:cs typeface="Times New Roman" pitchFamily="18" charset="0"/>
                          <a:sym typeface="Wingdings"/>
                        </a:rPr>
                        <a:t></a:t>
                      </a:r>
                      <a:endParaRPr lang="uk-UA" sz="1200" b="0" i="0" u="none" strike="noStrike" noProof="0">
                        <a:solidFill>
                          <a:srgbClr val="8A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00">
                        <a:alpha val="14000"/>
                      </a:srgbClr>
                    </a:solidFill>
                  </a:tcPr>
                </a:tc>
              </a:tr>
              <a:tr h="20352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fontAlgn="b">
                        <a:lnSpc>
                          <a:spcPts val="1100"/>
                        </a:lnSpc>
                      </a:pPr>
                      <a:r>
                        <a:rPr lang="uk-UA" sz="1200" b="1" u="none" strike="noStrike" noProof="0" smtClean="0">
                          <a:effectLst/>
                          <a:latin typeface="Times New Roman" pitchFamily="18" charset="0"/>
                          <a:cs typeface="Times New Roman" pitchFamily="18" charset="0"/>
                        </a:rPr>
                        <a:t>  Росія </a:t>
                      </a:r>
                      <a:endParaRPr lang="uk-UA" sz="1200" b="1"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lnSpc>
                          <a:spcPts val="1100"/>
                        </a:lnSpc>
                      </a:pPr>
                      <a:r>
                        <a:rPr lang="uk-UA" sz="1200" u="none" strike="noStrike" noProof="0" smtClean="0">
                          <a:effectLst/>
                          <a:latin typeface="Times New Roman" pitchFamily="18" charset="0"/>
                          <a:cs typeface="Times New Roman" pitchFamily="18" charset="0"/>
                        </a:rPr>
                        <a:t>6 906</a:t>
                      </a:r>
                      <a:endParaRPr lang="uk-UA" sz="1200" b="0" i="0" u="none" strike="noStrike" noProof="0">
                        <a:solidFill>
                          <a:srgbClr val="00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fontAlgn="b">
                        <a:lnSpc>
                          <a:spcPts val="1100"/>
                        </a:lnSpc>
                      </a:pPr>
                      <a:r>
                        <a:rPr lang="uk-UA" sz="1200" b="0" i="0" u="none" strike="noStrike" noProof="0" dirty="0" smtClean="0">
                          <a:solidFill>
                            <a:srgbClr val="8A0000"/>
                          </a:solidFill>
                          <a:effectLst/>
                          <a:latin typeface="Times New Roman" pitchFamily="18" charset="0"/>
                          <a:cs typeface="Times New Roman" pitchFamily="18" charset="0"/>
                          <a:sym typeface="Wingdings"/>
                        </a:rPr>
                        <a:t></a:t>
                      </a:r>
                      <a:endParaRPr lang="uk-UA" sz="1200" b="0" i="0" u="none" strike="noStrike" noProof="0" dirty="0">
                        <a:solidFill>
                          <a:srgbClr val="8A0000"/>
                        </a:solidFill>
                        <a:effectLst/>
                        <a:latin typeface="Times New Roman" pitchFamily="18" charset="0"/>
                        <a:cs typeface="Times New Roman" pitchFamily="18" charset="0"/>
                      </a:endParaRPr>
                    </a:p>
                  </a:txBody>
                  <a:tcPr marL="9525" marR="9525" marT="9525"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bl>
          </a:graphicData>
        </a:graphic>
      </p:graphicFrame>
      <p:sp>
        <p:nvSpPr>
          <p:cNvPr id="2" name="Прямоугольник 1"/>
          <p:cNvSpPr/>
          <p:nvPr/>
        </p:nvSpPr>
        <p:spPr>
          <a:xfrm>
            <a:off x="1162050" y="6052153"/>
            <a:ext cx="3657600" cy="720710"/>
          </a:xfrm>
          <a:prstGeom prst="rect">
            <a:avLst/>
          </a:prstGeom>
        </p:spPr>
        <p:txBody>
          <a:bodyPr wrap="square">
            <a:spAutoFit/>
          </a:bodyPr>
          <a:lstStyle/>
          <a:p>
            <a:pPr algn="l" fontAlgn="auto">
              <a:lnSpc>
                <a:spcPts val="900"/>
              </a:lnSpc>
              <a:spcBef>
                <a:spcPts val="0"/>
              </a:spcBef>
              <a:spcAft>
                <a:spcPts val="0"/>
              </a:spcAft>
              <a:defRPr/>
            </a:pPr>
            <a:r>
              <a:rPr lang="uk-UA" sz="1400" kern="0" dirty="0" smtClean="0">
                <a:solidFill>
                  <a:srgbClr val="C00000"/>
                </a:solidFill>
              </a:rPr>
              <a:t>*   </a:t>
            </a:r>
            <a:r>
              <a:rPr lang="uk-UA" sz="900" i="1" kern="0" dirty="0" smtClean="0">
                <a:solidFill>
                  <a:prstClr val="black"/>
                </a:solidFill>
              </a:rPr>
              <a:t>Станом на 07.11.2015</a:t>
            </a:r>
          </a:p>
          <a:p>
            <a:pPr algn="l" fontAlgn="auto">
              <a:lnSpc>
                <a:spcPts val="900"/>
              </a:lnSpc>
              <a:spcBef>
                <a:spcPts val="0"/>
              </a:spcBef>
              <a:spcAft>
                <a:spcPts val="0"/>
              </a:spcAft>
              <a:defRPr/>
            </a:pPr>
            <a:r>
              <a:rPr lang="uk-UA" sz="900" i="1" kern="0" dirty="0" smtClean="0">
                <a:solidFill>
                  <a:srgbClr val="C00000"/>
                </a:solidFill>
              </a:rPr>
              <a:t>**</a:t>
            </a:r>
            <a:r>
              <a:rPr lang="uk-UA" sz="900" i="1" kern="0" dirty="0" smtClean="0">
                <a:solidFill>
                  <a:prstClr val="black">
                    <a:lumMod val="85000"/>
                    <a:lumOff val="15000"/>
                  </a:prstClr>
                </a:solidFill>
              </a:rPr>
              <a:t> Розраховано за середньозваженим курсом 28 грн./</a:t>
            </a:r>
            <a:r>
              <a:rPr lang="uk-UA" sz="900" b="1" i="1" kern="0" dirty="0" smtClean="0">
                <a:solidFill>
                  <a:srgbClr val="8A0000"/>
                </a:solidFill>
              </a:rPr>
              <a:t> </a:t>
            </a:r>
            <a:r>
              <a:rPr lang="uk-UA" sz="900" i="1" kern="0" dirty="0" smtClean="0">
                <a:solidFill>
                  <a:prstClr val="black"/>
                </a:solidFill>
              </a:rPr>
              <a:t>EUR</a:t>
            </a:r>
          </a:p>
          <a:p>
            <a:pPr algn="l" fontAlgn="auto">
              <a:lnSpc>
                <a:spcPts val="900"/>
              </a:lnSpc>
              <a:spcBef>
                <a:spcPts val="0"/>
              </a:spcBef>
              <a:spcAft>
                <a:spcPts val="0"/>
              </a:spcAft>
              <a:defRPr/>
            </a:pPr>
            <a:r>
              <a:rPr lang="uk-UA" sz="900" i="1" kern="0" dirty="0" smtClean="0">
                <a:solidFill>
                  <a:srgbClr val="8A0000"/>
                </a:solidFill>
                <a:sym typeface="Wingdings"/>
              </a:rPr>
              <a:t> </a:t>
            </a:r>
            <a:r>
              <a:rPr lang="uk-UA" sz="900" i="1" kern="0" dirty="0" smtClean="0">
                <a:solidFill>
                  <a:prstClr val="black"/>
                </a:solidFill>
                <a:sym typeface="Wingdings"/>
              </a:rPr>
              <a:t>Національним законодавством країни не регламентовані</a:t>
            </a:r>
          </a:p>
          <a:p>
            <a:pPr algn="l" fontAlgn="auto">
              <a:lnSpc>
                <a:spcPts val="900"/>
              </a:lnSpc>
              <a:spcBef>
                <a:spcPts val="0"/>
              </a:spcBef>
              <a:spcAft>
                <a:spcPts val="0"/>
              </a:spcAft>
              <a:defRPr/>
            </a:pPr>
            <a:r>
              <a:rPr lang="uk-UA" sz="900" i="1" kern="0" dirty="0" smtClean="0">
                <a:solidFill>
                  <a:prstClr val="black"/>
                </a:solidFill>
                <a:sym typeface="Wingdings"/>
              </a:rPr>
              <a:t>     ліміти сум страхового відшкодування</a:t>
            </a:r>
            <a:endParaRPr lang="uk-UA" sz="900" i="1" kern="0" dirty="0" smtClean="0">
              <a:solidFill>
                <a:prstClr val="black"/>
              </a:solidFill>
            </a:endParaRPr>
          </a:p>
          <a:p>
            <a:pPr algn="l" fontAlgn="auto">
              <a:lnSpc>
                <a:spcPts val="1300"/>
              </a:lnSpc>
              <a:spcBef>
                <a:spcPts val="0"/>
              </a:spcBef>
              <a:spcAft>
                <a:spcPts val="0"/>
              </a:spcAft>
              <a:defRPr/>
            </a:pPr>
            <a:endParaRPr lang="ru-RU" sz="1100" b="1" i="1" kern="0" dirty="0" smtClean="0">
              <a:solidFill>
                <a:srgbClr val="8A0000"/>
              </a:solidFill>
            </a:endParaRPr>
          </a:p>
        </p:txBody>
      </p:sp>
      <p:sp>
        <p:nvSpPr>
          <p:cNvPr id="3" name="Прямоугольник 2"/>
          <p:cNvSpPr/>
          <p:nvPr/>
        </p:nvSpPr>
        <p:spPr>
          <a:xfrm>
            <a:off x="619125" y="2275838"/>
            <a:ext cx="4572000" cy="528350"/>
          </a:xfrm>
          <a:prstGeom prst="rect">
            <a:avLst/>
          </a:prstGeom>
        </p:spPr>
        <p:txBody>
          <a:bodyPr>
            <a:spAutoFit/>
          </a:bodyPr>
          <a:lstStyle/>
          <a:p>
            <a:pPr fontAlgn="auto">
              <a:lnSpc>
                <a:spcPts val="1100"/>
              </a:lnSpc>
              <a:spcBef>
                <a:spcPts val="0"/>
              </a:spcBef>
              <a:spcAft>
                <a:spcPts val="0"/>
              </a:spcAft>
              <a:defRPr/>
            </a:pPr>
            <a:r>
              <a:rPr lang="uk-UA" sz="1200" b="1" dirty="0">
                <a:solidFill>
                  <a:srgbClr val="003300"/>
                </a:solidFill>
              </a:rPr>
              <a:t>Ліміти відповідальності за договорами </a:t>
            </a:r>
            <a:r>
              <a:rPr lang="uk-UA" sz="1200" b="1" dirty="0" smtClean="0">
                <a:solidFill>
                  <a:srgbClr val="003300"/>
                </a:solidFill>
              </a:rPr>
              <a:t>ОСЦПВ</a:t>
            </a:r>
            <a:r>
              <a:rPr lang="uk-UA" sz="1200" b="1" dirty="0">
                <a:solidFill>
                  <a:srgbClr val="003300"/>
                </a:solidFill>
              </a:rPr>
              <a:t/>
            </a:r>
            <a:br>
              <a:rPr lang="uk-UA" sz="1200" b="1" dirty="0">
                <a:solidFill>
                  <a:srgbClr val="003300"/>
                </a:solidFill>
              </a:rPr>
            </a:br>
            <a:r>
              <a:rPr lang="uk-UA" sz="1200" b="1" dirty="0">
                <a:solidFill>
                  <a:srgbClr val="003300"/>
                </a:solidFill>
              </a:rPr>
              <a:t>в деяких країнах-членах міжнародної</a:t>
            </a:r>
            <a:br>
              <a:rPr lang="uk-UA" sz="1200" b="1" dirty="0">
                <a:solidFill>
                  <a:srgbClr val="003300"/>
                </a:solidFill>
              </a:rPr>
            </a:br>
            <a:r>
              <a:rPr lang="uk-UA" sz="1200" b="1" dirty="0">
                <a:solidFill>
                  <a:srgbClr val="003300"/>
                </a:solidFill>
              </a:rPr>
              <a:t>системи автострахування «Зелена Карта»</a:t>
            </a:r>
            <a:r>
              <a:rPr lang="uk-UA" sz="1200" b="1" kern="0" dirty="0" smtClean="0">
                <a:solidFill>
                  <a:srgbClr val="C00000"/>
                </a:solidFill>
                <a:effectLst>
                  <a:outerShdw blurRad="38100" dist="38100" dir="2700000" algn="tl">
                    <a:srgbClr val="000000">
                      <a:alpha val="43137"/>
                    </a:srgbClr>
                  </a:outerShdw>
                </a:effectLst>
              </a:rPr>
              <a:t>*</a:t>
            </a:r>
            <a:endParaRPr lang="ru-RU" sz="1200" b="1" kern="0" dirty="0">
              <a:solidFill>
                <a:srgbClr val="C00000"/>
              </a:solidFill>
              <a:effectLst>
                <a:outerShdw blurRad="38100" dist="38100" dir="2700000" algn="tl">
                  <a:srgbClr val="000000">
                    <a:alpha val="43137"/>
                  </a:srgbClr>
                </a:outerShdw>
              </a:effectLst>
            </a:endParaRPr>
          </a:p>
        </p:txBody>
      </p:sp>
      <p:sp>
        <p:nvSpPr>
          <p:cNvPr id="13" name="Прямоугольник 12"/>
          <p:cNvSpPr/>
          <p:nvPr/>
        </p:nvSpPr>
        <p:spPr>
          <a:xfrm>
            <a:off x="4772024" y="4238625"/>
            <a:ext cx="1533525" cy="207749"/>
          </a:xfrm>
          <a:prstGeom prst="rect">
            <a:avLst/>
          </a:prstGeom>
          <a:solidFill>
            <a:srgbClr val="FFFFFF">
              <a:lumMod val="85000"/>
              <a:alpha val="0"/>
            </a:srgbClr>
          </a:solidFill>
          <a:ln w="12700">
            <a:noFill/>
            <a:prstDash val="dash"/>
          </a:ln>
          <a:effectLst>
            <a:outerShdw blurRad="190500" dist="228600" dir="2700000" algn="ctr">
              <a:srgbClr val="000000">
                <a:alpha val="30000"/>
              </a:srgbClr>
            </a:outerShdw>
          </a:effectLst>
          <a:scene3d>
            <a:camera prst="orthographicFront">
              <a:rot lat="0" lon="0" rev="0"/>
            </a:camera>
            <a:lightRig rig="brightRoom" dir="t"/>
          </a:scene3d>
          <a:sp3d prstMaterial="matte"/>
        </p:spPr>
        <p:txBody>
          <a:bodyPr wrap="square">
            <a:spAutoFit/>
          </a:bodyPr>
          <a:lstStyle/>
          <a:p>
            <a:pPr fontAlgn="auto">
              <a:lnSpc>
                <a:spcPts val="900"/>
              </a:lnSpc>
              <a:spcBef>
                <a:spcPts val="0"/>
              </a:spcBef>
              <a:spcAft>
                <a:spcPts val="0"/>
              </a:spcAft>
              <a:defRPr/>
            </a:pPr>
            <a:r>
              <a:rPr lang="uk-UA" sz="2000" b="1" kern="0" dirty="0">
                <a:solidFill>
                  <a:sysClr val="windowText" lastClr="000000"/>
                </a:solidFill>
              </a:rPr>
              <a:t> </a:t>
            </a:r>
            <a:r>
              <a:rPr lang="uk-UA" b="1" kern="0" dirty="0" smtClean="0">
                <a:solidFill>
                  <a:srgbClr val="740000"/>
                </a:solidFill>
              </a:rPr>
              <a:t>Україна</a:t>
            </a:r>
            <a:endParaRPr lang="uk-UA" kern="0" dirty="0">
              <a:solidFill>
                <a:srgbClr val="740000"/>
              </a:solidFill>
            </a:endParaRPr>
          </a:p>
        </p:txBody>
      </p:sp>
      <p:sp>
        <p:nvSpPr>
          <p:cNvPr id="14" name="Прямоугольник 13"/>
          <p:cNvSpPr/>
          <p:nvPr/>
        </p:nvSpPr>
        <p:spPr>
          <a:xfrm>
            <a:off x="7038975" y="3762375"/>
            <a:ext cx="1781175" cy="438582"/>
          </a:xfrm>
          <a:prstGeom prst="rect">
            <a:avLst/>
          </a:prstGeom>
          <a:solidFill>
            <a:srgbClr val="FFFFFF">
              <a:lumMod val="85000"/>
              <a:alpha val="18000"/>
            </a:srgbClr>
          </a:solidFill>
          <a:ln>
            <a:noFill/>
            <a:prstDash val="dash"/>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fontAlgn="auto">
              <a:lnSpc>
                <a:spcPts val="900"/>
              </a:lnSpc>
              <a:spcBef>
                <a:spcPts val="0"/>
              </a:spcBef>
              <a:spcAft>
                <a:spcPts val="0"/>
              </a:spcAft>
              <a:defRPr/>
            </a:pPr>
            <a:r>
              <a:rPr lang="uk-UA" sz="2000" b="1" kern="0" dirty="0">
                <a:solidFill>
                  <a:sysClr val="windowText" lastClr="000000"/>
                </a:solidFill>
              </a:rPr>
              <a:t> </a:t>
            </a:r>
            <a:r>
              <a:rPr lang="ru-RU" sz="1200" b="1" kern="0" dirty="0" smtClean="0">
                <a:solidFill>
                  <a:srgbClr val="740000"/>
                </a:solidFill>
              </a:rPr>
              <a:t>200 000 грн.</a:t>
            </a:r>
          </a:p>
          <a:p>
            <a:pPr fontAlgn="auto">
              <a:lnSpc>
                <a:spcPts val="900"/>
              </a:lnSpc>
              <a:spcBef>
                <a:spcPts val="0"/>
              </a:spcBef>
              <a:spcAft>
                <a:spcPts val="0"/>
              </a:spcAft>
              <a:defRPr/>
            </a:pPr>
            <a:r>
              <a:rPr lang="ru-RU" sz="1200" b="1" kern="0" dirty="0" smtClean="0">
                <a:solidFill>
                  <a:sysClr val="windowText" lastClr="000000"/>
                </a:solidFill>
              </a:rPr>
              <a:t>на </a:t>
            </a:r>
            <a:r>
              <a:rPr lang="ru-RU" sz="1200" b="1" kern="0" dirty="0" smtClean="0">
                <a:solidFill>
                  <a:sysClr val="windowText" lastClr="000000"/>
                </a:solidFill>
              </a:rPr>
              <a:t>одного</a:t>
            </a:r>
          </a:p>
          <a:p>
            <a:pPr fontAlgn="auto">
              <a:lnSpc>
                <a:spcPts val="900"/>
              </a:lnSpc>
              <a:spcBef>
                <a:spcPts val="0"/>
              </a:spcBef>
              <a:spcAft>
                <a:spcPts val="0"/>
              </a:spcAft>
              <a:defRPr/>
            </a:pPr>
            <a:r>
              <a:rPr lang="ru-RU" sz="1200" b="1" kern="0" dirty="0" smtClean="0">
                <a:solidFill>
                  <a:sysClr val="windowText" lastClr="000000"/>
                </a:solidFill>
              </a:rPr>
              <a:t> </a:t>
            </a:r>
            <a:r>
              <a:rPr lang="uk-UA" sz="1200" b="1" kern="0" dirty="0" smtClean="0">
                <a:solidFill>
                  <a:sysClr val="windowText" lastClr="000000"/>
                </a:solidFill>
              </a:rPr>
              <a:t>потерпілого</a:t>
            </a:r>
            <a:endParaRPr lang="uk-UA" sz="1200" kern="0" dirty="0">
              <a:solidFill>
                <a:sysClr val="windowText" lastClr="000000"/>
              </a:solidFill>
            </a:endParaRPr>
          </a:p>
        </p:txBody>
      </p:sp>
      <p:sp>
        <p:nvSpPr>
          <p:cNvPr id="15" name="Прямоугольник 14"/>
          <p:cNvSpPr/>
          <p:nvPr/>
        </p:nvSpPr>
        <p:spPr>
          <a:xfrm>
            <a:off x="7019925" y="4467225"/>
            <a:ext cx="1866900" cy="900246"/>
          </a:xfrm>
          <a:prstGeom prst="rect">
            <a:avLst/>
          </a:prstGeom>
          <a:solidFill>
            <a:srgbClr val="FFFFFF">
              <a:lumMod val="85000"/>
              <a:alpha val="18000"/>
            </a:srgbClr>
          </a:solidFill>
          <a:ln>
            <a:noFill/>
            <a:prstDash val="dash"/>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fontAlgn="auto">
              <a:lnSpc>
                <a:spcPts val="900"/>
              </a:lnSpc>
              <a:spcBef>
                <a:spcPts val="0"/>
              </a:spcBef>
              <a:spcAft>
                <a:spcPts val="0"/>
              </a:spcAft>
              <a:defRPr/>
            </a:pPr>
            <a:r>
              <a:rPr lang="uk-UA" sz="1200" b="1" kern="0" dirty="0">
                <a:solidFill>
                  <a:sysClr val="windowText" lastClr="000000"/>
                </a:solidFill>
              </a:rPr>
              <a:t> </a:t>
            </a:r>
            <a:r>
              <a:rPr lang="uk-UA" sz="1200" b="1" kern="0" dirty="0" smtClean="0">
                <a:solidFill>
                  <a:srgbClr val="740000"/>
                </a:solidFill>
              </a:rPr>
              <a:t>100 000 грн.</a:t>
            </a:r>
          </a:p>
          <a:p>
            <a:pPr fontAlgn="auto">
              <a:lnSpc>
                <a:spcPts val="900"/>
              </a:lnSpc>
              <a:spcBef>
                <a:spcPts val="0"/>
              </a:spcBef>
              <a:spcAft>
                <a:spcPts val="0"/>
              </a:spcAft>
              <a:defRPr/>
            </a:pPr>
            <a:r>
              <a:rPr lang="uk-UA" sz="1200" b="1" kern="0" dirty="0" smtClean="0">
                <a:solidFill>
                  <a:sysClr val="windowText" lastClr="000000"/>
                </a:solidFill>
              </a:rPr>
              <a:t>на </a:t>
            </a:r>
            <a:r>
              <a:rPr lang="uk-UA" sz="1200" b="1" kern="0" dirty="0" smtClean="0">
                <a:solidFill>
                  <a:sysClr val="windowText" lastClr="000000"/>
                </a:solidFill>
              </a:rPr>
              <a:t>одного </a:t>
            </a:r>
            <a:endParaRPr lang="uk-UA" sz="1200" b="1" kern="0" dirty="0" smtClean="0">
              <a:solidFill>
                <a:sysClr val="windowText" lastClr="000000"/>
              </a:solidFill>
            </a:endParaRPr>
          </a:p>
          <a:p>
            <a:pPr fontAlgn="auto">
              <a:lnSpc>
                <a:spcPts val="900"/>
              </a:lnSpc>
              <a:spcBef>
                <a:spcPts val="0"/>
              </a:spcBef>
              <a:spcAft>
                <a:spcPts val="0"/>
              </a:spcAft>
              <a:defRPr/>
            </a:pPr>
            <a:r>
              <a:rPr lang="uk-UA" sz="1200" b="1" kern="0" dirty="0" smtClean="0">
                <a:solidFill>
                  <a:sysClr val="windowText" lastClr="000000"/>
                </a:solidFill>
              </a:rPr>
              <a:t>потерпілого</a:t>
            </a:r>
            <a:endParaRPr lang="uk-UA" sz="1200" kern="0" dirty="0" smtClean="0">
              <a:solidFill>
                <a:sysClr val="windowText" lastClr="000000"/>
              </a:solidFill>
            </a:endParaRPr>
          </a:p>
          <a:p>
            <a:pPr fontAlgn="auto">
              <a:lnSpc>
                <a:spcPts val="900"/>
              </a:lnSpc>
              <a:spcBef>
                <a:spcPts val="0"/>
              </a:spcBef>
              <a:spcAft>
                <a:spcPts val="0"/>
              </a:spcAft>
              <a:defRPr/>
            </a:pPr>
            <a:endParaRPr lang="uk-UA" sz="1200" b="1" kern="0" dirty="0" smtClean="0">
              <a:solidFill>
                <a:sysClr val="windowText" lastClr="000000"/>
              </a:solidFill>
            </a:endParaRPr>
          </a:p>
          <a:p>
            <a:pPr fontAlgn="auto">
              <a:lnSpc>
                <a:spcPts val="900"/>
              </a:lnSpc>
              <a:spcBef>
                <a:spcPts val="0"/>
              </a:spcBef>
              <a:spcAft>
                <a:spcPts val="0"/>
              </a:spcAft>
              <a:defRPr/>
            </a:pPr>
            <a:r>
              <a:rPr lang="uk-UA" sz="1200" b="1" kern="0" dirty="0" smtClean="0">
                <a:solidFill>
                  <a:srgbClr val="740000"/>
                </a:solidFill>
              </a:rPr>
              <a:t>500 000 грн.</a:t>
            </a:r>
          </a:p>
          <a:p>
            <a:pPr fontAlgn="auto">
              <a:lnSpc>
                <a:spcPts val="900"/>
              </a:lnSpc>
              <a:spcBef>
                <a:spcPts val="0"/>
              </a:spcBef>
              <a:spcAft>
                <a:spcPts val="0"/>
              </a:spcAft>
              <a:defRPr/>
            </a:pPr>
            <a:r>
              <a:rPr lang="uk-UA" sz="1200" b="1" kern="0" dirty="0" smtClean="0">
                <a:solidFill>
                  <a:sysClr val="windowText" lastClr="000000"/>
                </a:solidFill>
              </a:rPr>
              <a:t>на один страховий випадок</a:t>
            </a:r>
            <a:endParaRPr lang="uk-UA" sz="1200" kern="0" dirty="0">
              <a:solidFill>
                <a:sysClr val="windowText" lastClr="000000"/>
              </a:solidFill>
            </a:endParaRPr>
          </a:p>
        </p:txBody>
      </p:sp>
      <p:pic>
        <p:nvPicPr>
          <p:cNvPr id="16" name="Picture 2" descr="Медицинский центр"/>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3525" y="3752850"/>
            <a:ext cx="787400" cy="6191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červené krás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7499" y="4629524"/>
            <a:ext cx="656507" cy="37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Левая фигурная скобка 10"/>
          <p:cNvSpPr/>
          <p:nvPr/>
        </p:nvSpPr>
        <p:spPr>
          <a:xfrm>
            <a:off x="6324600" y="3924299"/>
            <a:ext cx="219075" cy="847725"/>
          </a:xfrm>
          <a:prstGeom prst="leftBrace">
            <a:avLst/>
          </a:prstGeom>
          <a:ln w="1270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endParaRPr lang="uk-UA">
              <a:solidFill>
                <a:srgbClr val="000000"/>
              </a:solidFill>
            </a:endParaRPr>
          </a:p>
        </p:txBody>
      </p:sp>
      <p:pic>
        <p:nvPicPr>
          <p:cNvPr id="19" name="Picture 2" descr="https://upload.wikimedia.org/wikipedia/commons/thumb/e/e4/Infobox_info_icon.svg/1024px-Infobox_info_icon.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9569" y="3629024"/>
            <a:ext cx="561156" cy="4381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 descr="Council of Bureau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50" y="3924300"/>
            <a:ext cx="9715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Файл:Flag of Ukraine.svg">
            <a:hlinkClick r:id="rId9"/>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1000" contrast="73000"/>
                    </a14:imgEffect>
                  </a14:imgLayer>
                </a14:imgProps>
              </a:ext>
              <a:ext uri="{28A0092B-C50C-407E-A947-70E740481C1C}">
                <a14:useLocalDpi xmlns:a14="http://schemas.microsoft.com/office/drawing/2010/main" val="0"/>
              </a:ext>
            </a:extLst>
          </a:blip>
          <a:srcRect/>
          <a:stretch>
            <a:fillRect/>
          </a:stretch>
        </p:blipFill>
        <p:spPr bwMode="auto">
          <a:xfrm>
            <a:off x="6557962" y="4191000"/>
            <a:ext cx="828675" cy="304799"/>
          </a:xfrm>
          <a:prstGeom prst="rect">
            <a:avLst/>
          </a:prstGeom>
          <a:noFill/>
          <a:ln>
            <a:noFill/>
          </a:ln>
          <a:effectLst>
            <a:outerShdw blurRad="149987" dist="250190" dir="8460000" algn="ctr">
              <a:schemeClr val="bg1">
                <a:lumMod val="95000"/>
                <a:alpha val="28000"/>
              </a:scheme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99216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рапор Євросоюзу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93178">
            <a:off x="6642500" y="95875"/>
            <a:ext cx="1045695" cy="10681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Класичний український синьо-жовтий прапор"/>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5312">
            <a:off x="7644803" y="244693"/>
            <a:ext cx="985834" cy="989966"/>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875" y="361950"/>
            <a:ext cx="1295400" cy="400050"/>
          </a:xfrm>
          <a:prstGeom prst="rect">
            <a:avLst/>
          </a:prstGeom>
        </p:spPr>
      </p:pic>
      <p:sp>
        <p:nvSpPr>
          <p:cNvPr id="7" name="Oval 18"/>
          <p:cNvSpPr>
            <a:spLocks noChangeArrowheads="1"/>
          </p:cNvSpPr>
          <p:nvPr/>
        </p:nvSpPr>
        <p:spPr bwMode="auto">
          <a:xfrm>
            <a:off x="8688388" y="6508750"/>
            <a:ext cx="455612" cy="349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573">
                <a:solidFill>
                  <a:srgbClr val="000000"/>
                </a:solidFill>
                <a:prstDash val="dash"/>
                <a:miter lim="800000"/>
                <a:headEnd/>
                <a:tailEnd/>
              </a14:hiddenLine>
            </a:ext>
          </a:extLst>
        </p:spPr>
        <p:txBody>
          <a:bodyPr lIns="90000" tIns="46800" rIns="90000" bIns="46800" anchor="ctr">
            <a:spAutoFit/>
          </a:bodyPr>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1000" dirty="0" smtClean="0">
                <a:solidFill>
                  <a:srgbClr val="800000"/>
                </a:solidFill>
              </a:rPr>
              <a:t>13</a:t>
            </a:r>
            <a:endParaRPr lang="uk-UA" sz="1000" dirty="0">
              <a:solidFill>
                <a:srgbClr val="800000"/>
              </a:solidFill>
            </a:endParaRPr>
          </a:p>
        </p:txBody>
      </p:sp>
      <p:sp>
        <p:nvSpPr>
          <p:cNvPr id="8" name="Rectangle 2"/>
          <p:cNvSpPr txBox="1">
            <a:spLocks noChangeArrowheads="1"/>
          </p:cNvSpPr>
          <p:nvPr/>
        </p:nvSpPr>
        <p:spPr bwMode="auto">
          <a:xfrm>
            <a:off x="560388" y="984250"/>
            <a:ext cx="77724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70000"/>
              </a:lnSpc>
              <a:defRPr/>
            </a:pPr>
            <a:endParaRPr lang="ru-RU" sz="2000" b="1" dirty="0" smtClean="0">
              <a:solidFill>
                <a:srgbClr val="003300"/>
              </a:solidFill>
              <a:effectLst>
                <a:outerShdw blurRad="38100" dist="38100" dir="2700000" algn="tl">
                  <a:srgbClr val="C0C0C0"/>
                </a:outerShdw>
              </a:effectLst>
            </a:endParaRPr>
          </a:p>
          <a:p>
            <a:pPr eaLnBrk="1" hangingPunct="1">
              <a:lnSpc>
                <a:spcPct val="70000"/>
              </a:lnSpc>
              <a:defRPr/>
            </a:pPr>
            <a:endParaRPr lang="ru-RU" sz="2000" b="1" dirty="0">
              <a:solidFill>
                <a:srgbClr val="003300"/>
              </a:solidFill>
              <a:effectLst>
                <a:outerShdw blurRad="38100" dist="38100" dir="2700000" algn="tl">
                  <a:srgbClr val="C0C0C0"/>
                </a:outerShdw>
              </a:effectLst>
            </a:endParaRPr>
          </a:p>
          <a:p>
            <a:pPr eaLnBrk="1" hangingPunct="1">
              <a:lnSpc>
                <a:spcPct val="70000"/>
              </a:lnSpc>
              <a:defRPr/>
            </a:pPr>
            <a:endParaRPr lang="ru-RU" sz="2000" b="1" dirty="0" smtClean="0">
              <a:solidFill>
                <a:srgbClr val="003300"/>
              </a:solidFill>
              <a:effectLst>
                <a:outerShdw blurRad="38100" dist="38100" dir="2700000" algn="tl">
                  <a:srgbClr val="C0C0C0"/>
                </a:outerShdw>
              </a:effectLst>
            </a:endParaRPr>
          </a:p>
          <a:p>
            <a:pPr eaLnBrk="1" hangingPunct="1">
              <a:lnSpc>
                <a:spcPct val="70000"/>
              </a:lnSpc>
              <a:defRPr/>
            </a:pPr>
            <a:endParaRPr lang="ru-RU" sz="2000" b="1" dirty="0">
              <a:solidFill>
                <a:srgbClr val="003300"/>
              </a:solidFill>
              <a:effectLst>
                <a:outerShdw blurRad="38100" dist="38100" dir="2700000" algn="tl">
                  <a:srgbClr val="C0C0C0"/>
                </a:outerShdw>
              </a:effectLst>
            </a:endParaRPr>
          </a:p>
          <a:p>
            <a:pPr eaLnBrk="1" hangingPunct="1">
              <a:lnSpc>
                <a:spcPct val="70000"/>
              </a:lnSpc>
              <a:defRPr/>
            </a:pPr>
            <a:endParaRPr lang="ru-RU" sz="2000" b="1" dirty="0" smtClean="0">
              <a:solidFill>
                <a:srgbClr val="003300"/>
              </a:solidFill>
              <a:effectLst>
                <a:outerShdw blurRad="38100" dist="38100" dir="2700000" algn="tl">
                  <a:srgbClr val="C0C0C0"/>
                </a:outerShdw>
              </a:effectLst>
            </a:endParaRPr>
          </a:p>
          <a:p>
            <a:pPr eaLnBrk="1" hangingPunct="1">
              <a:lnSpc>
                <a:spcPct val="70000"/>
              </a:lnSpc>
              <a:defRPr/>
            </a:pPr>
            <a:r>
              <a:rPr lang="ru-RU" sz="2000" b="1" dirty="0">
                <a:solidFill>
                  <a:srgbClr val="003300"/>
                </a:solidFill>
                <a:effectLst>
                  <a:outerShdw blurRad="38100" dist="38100" dir="2700000" algn="tl">
                    <a:srgbClr val="C0C0C0"/>
                  </a:outerShdw>
                </a:effectLst>
              </a:rPr>
              <a:t/>
            </a:r>
            <a:br>
              <a:rPr lang="ru-RU" sz="2000" b="1" dirty="0">
                <a:solidFill>
                  <a:srgbClr val="003300"/>
                </a:solidFill>
                <a:effectLst>
                  <a:outerShdw blurRad="38100" dist="38100" dir="2700000" algn="tl">
                    <a:srgbClr val="C0C0C0"/>
                  </a:outerShdw>
                </a:effectLst>
              </a:rPr>
            </a:br>
            <a:r>
              <a:rPr lang="ru-RU" sz="2000" b="1" dirty="0">
                <a:solidFill>
                  <a:srgbClr val="003300"/>
                </a:solidFill>
                <a:effectLst>
                  <a:outerShdw blurRad="38100" dist="38100" dir="2700000" algn="tl">
                    <a:srgbClr val="C0C0C0"/>
                  </a:outerShdw>
                </a:effectLst>
              </a:rPr>
              <a:t/>
            </a:r>
            <a:br>
              <a:rPr lang="ru-RU" sz="2000" b="1" dirty="0">
                <a:solidFill>
                  <a:srgbClr val="003300"/>
                </a:solidFill>
                <a:effectLst>
                  <a:outerShdw blurRad="38100" dist="38100" dir="2700000" algn="tl">
                    <a:srgbClr val="C0C0C0"/>
                  </a:outerShdw>
                </a:effectLst>
              </a:rPr>
            </a:br>
            <a:r>
              <a:rPr lang="ru-RU" sz="2400" b="1" kern="0" dirty="0">
                <a:solidFill>
                  <a:srgbClr val="740000"/>
                </a:solidFill>
                <a:latin typeface="Times New Roman" pitchFamily="18" charset="0"/>
                <a:cs typeface="Times New Roman" pitchFamily="18" charset="0"/>
                <a:sym typeface="Wingdings"/>
              </a:rPr>
              <a:t> </a:t>
            </a:r>
            <a:r>
              <a:rPr lang="uk-UA" sz="2000" b="1" dirty="0" smtClean="0">
                <a:solidFill>
                  <a:srgbClr val="003300"/>
                </a:solidFill>
                <a:effectLst>
                  <a:outerShdw blurRad="38100" dist="38100" dir="2700000" algn="tl">
                    <a:srgbClr val="C0C0C0"/>
                  </a:outerShdw>
                </a:effectLst>
              </a:rPr>
              <a:t>Перехід від особистого страхування до </a:t>
            </a:r>
            <a:r>
              <a:rPr lang="uk-UA" sz="2000" b="1" dirty="0" smtClean="0">
                <a:solidFill>
                  <a:srgbClr val="003300"/>
                </a:solidFill>
                <a:effectLst>
                  <a:outerShdw blurRad="38100" dist="38100" dir="2700000" algn="tl">
                    <a:srgbClr val="C0C0C0"/>
                  </a:outerShdw>
                </a:effectLst>
              </a:rPr>
              <a:t>страхування </a:t>
            </a:r>
            <a:r>
              <a:rPr lang="uk-UA" sz="2000" b="1" dirty="0" smtClean="0">
                <a:solidFill>
                  <a:srgbClr val="003300"/>
                </a:solidFill>
                <a:effectLst>
                  <a:outerShdw blurRad="38100" dist="38100" dir="2700000" algn="tl">
                    <a:srgbClr val="C0C0C0"/>
                  </a:outerShdw>
                </a:effectLst>
              </a:rPr>
              <a:t>відповідальності перевізника</a:t>
            </a:r>
            <a:r>
              <a:rPr lang="ru-RU" sz="2000" b="1" dirty="0">
                <a:solidFill>
                  <a:srgbClr val="003300"/>
                </a:solidFill>
                <a:effectLst>
                  <a:outerShdw blurRad="38100" dist="38100" dir="2700000" algn="tl">
                    <a:srgbClr val="C0C0C0"/>
                  </a:outerShdw>
                </a:effectLst>
              </a:rPr>
              <a:t/>
            </a:r>
            <a:br>
              <a:rPr lang="ru-RU" sz="2000" b="1" dirty="0">
                <a:solidFill>
                  <a:srgbClr val="003300"/>
                </a:solidFill>
                <a:effectLst>
                  <a:outerShdw blurRad="38100" dist="38100" dir="2700000" algn="tl">
                    <a:srgbClr val="C0C0C0"/>
                  </a:outerShdw>
                </a:effectLst>
              </a:rPr>
            </a:br>
            <a:endParaRPr lang="ru-RU" sz="2000" b="1" dirty="0">
              <a:solidFill>
                <a:srgbClr val="003300"/>
              </a:solidFill>
              <a:effectLst>
                <a:outerShdw blurRad="38100" dist="38100" dir="2700000" algn="tl">
                  <a:srgbClr val="C0C0C0"/>
                </a:outerShdw>
              </a:effectLst>
            </a:endParaRPr>
          </a:p>
          <a:p>
            <a:pPr eaLnBrk="1" hangingPunct="1">
              <a:lnSpc>
                <a:spcPct val="70000"/>
              </a:lnSpc>
              <a:defRPr/>
            </a:pPr>
            <a:endParaRPr lang="ru-RU" sz="2000" b="1" dirty="0" smtClean="0">
              <a:solidFill>
                <a:srgbClr val="003300"/>
              </a:solidFill>
              <a:effectLst>
                <a:outerShdw blurRad="38100" dist="38100" dir="2700000" algn="tl">
                  <a:srgbClr val="C0C0C0"/>
                </a:outerShdw>
              </a:effectLst>
            </a:endParaRPr>
          </a:p>
          <a:p>
            <a:pPr eaLnBrk="1" hangingPunct="1">
              <a:lnSpc>
                <a:spcPct val="70000"/>
              </a:lnSpc>
              <a:defRPr/>
            </a:pPr>
            <a:endParaRPr lang="ru-RU" sz="2000" b="1" dirty="0">
              <a:solidFill>
                <a:srgbClr val="003300"/>
              </a:solidFill>
              <a:effectLst>
                <a:outerShdw blurRad="38100" dist="38100" dir="2700000" algn="tl">
                  <a:srgbClr val="C0C0C0"/>
                </a:outerShdw>
              </a:effectLst>
            </a:endParaRPr>
          </a:p>
          <a:p>
            <a:pPr eaLnBrk="1" hangingPunct="1">
              <a:lnSpc>
                <a:spcPct val="70000"/>
              </a:lnSpc>
              <a:defRPr/>
            </a:pPr>
            <a:endParaRPr lang="ru-RU" sz="2000" b="1" dirty="0">
              <a:solidFill>
                <a:srgbClr val="003300"/>
              </a:solidFill>
              <a:effectLst>
                <a:outerShdw blurRad="38100" dist="38100" dir="2700000" algn="tl">
                  <a:srgbClr val="C0C0C0"/>
                </a:outerShdw>
              </a:effectLst>
            </a:endParaRPr>
          </a:p>
          <a:p>
            <a:pPr eaLnBrk="1" hangingPunct="1">
              <a:lnSpc>
                <a:spcPct val="70000"/>
              </a:lnSpc>
              <a:defRPr/>
            </a:pPr>
            <a:endParaRPr lang="ru-RU" sz="2000" b="1" dirty="0" smtClean="0">
              <a:solidFill>
                <a:srgbClr val="003300"/>
              </a:solidFill>
              <a:effectLst>
                <a:outerShdw blurRad="38100" dist="38100" dir="2700000" algn="tl">
                  <a:srgbClr val="C0C0C0"/>
                </a:outerShdw>
              </a:effectLst>
            </a:endParaRPr>
          </a:p>
          <a:p>
            <a:pPr eaLnBrk="1" hangingPunct="1">
              <a:lnSpc>
                <a:spcPct val="70000"/>
              </a:lnSpc>
              <a:defRPr/>
            </a:pPr>
            <a:endParaRPr lang="ru-RU" sz="2000" b="1" dirty="0">
              <a:solidFill>
                <a:srgbClr val="003300"/>
              </a:solidFill>
              <a:effectLst>
                <a:outerShdw blurRad="38100" dist="38100" dir="2700000" algn="tl">
                  <a:srgbClr val="C0C0C0"/>
                </a:outerShdw>
              </a:effectLst>
            </a:endParaRPr>
          </a:p>
        </p:txBody>
      </p:sp>
      <p:sp>
        <p:nvSpPr>
          <p:cNvPr id="9" name="Rectangle 2"/>
          <p:cNvSpPr txBox="1">
            <a:spLocks noChangeArrowheads="1"/>
          </p:cNvSpPr>
          <p:nvPr/>
        </p:nvSpPr>
        <p:spPr bwMode="auto">
          <a:xfrm>
            <a:off x="5029200" y="3095625"/>
            <a:ext cx="3656011" cy="914400"/>
          </a:xfrm>
          <a:prstGeom prst="rect">
            <a:avLst/>
          </a:prstGeom>
          <a:noFill/>
          <a:ln w="19050">
            <a:solidFill>
              <a:schemeClr val="bg1">
                <a:lumMod val="65000"/>
              </a:schemeClr>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eaLnBrk="1" hangingPunct="1">
              <a:lnSpc>
                <a:spcPct val="70000"/>
              </a:lnSpc>
              <a:defRPr/>
            </a:pPr>
            <a:endParaRPr lang="ru-RU" sz="2000" b="1" dirty="0">
              <a:solidFill>
                <a:srgbClr val="003300"/>
              </a:solidFill>
              <a:effectLst>
                <a:outerShdw blurRad="38100" dist="38100" dir="2700000" algn="tl">
                  <a:srgbClr val="C0C0C0"/>
                </a:outerShdw>
              </a:effectLst>
            </a:endParaRPr>
          </a:p>
          <a:p>
            <a:pPr algn="just" eaLnBrk="1" hangingPunct="1">
              <a:lnSpc>
                <a:spcPct val="70000"/>
              </a:lnSpc>
              <a:defRPr/>
            </a:pPr>
            <a:r>
              <a:rPr lang="uk-UA" sz="1300" b="1" dirty="0" smtClean="0">
                <a:solidFill>
                  <a:srgbClr val="740000"/>
                </a:solidFill>
                <a:latin typeface="Times New Roman" pitchFamily="18" charset="0"/>
                <a:cs typeface="Times New Roman" pitchFamily="18" charset="0"/>
              </a:rPr>
              <a:t>Проект </a:t>
            </a:r>
            <a:r>
              <a:rPr lang="uk-UA" sz="1300" b="1" dirty="0">
                <a:solidFill>
                  <a:srgbClr val="740000"/>
                </a:solidFill>
                <a:latin typeface="Times New Roman" pitchFamily="18" charset="0"/>
                <a:cs typeface="Times New Roman" pitchFamily="18" charset="0"/>
              </a:rPr>
              <a:t>Закону України </a:t>
            </a:r>
            <a:r>
              <a:rPr lang="uk-UA" sz="1300" b="1" dirty="0">
                <a:solidFill>
                  <a:srgbClr val="000000"/>
                </a:solidFill>
                <a:latin typeface="Times New Roman" pitchFamily="18" charset="0"/>
                <a:cs typeface="Times New Roman" pitchFamily="18" charset="0"/>
              </a:rPr>
              <a:t>«</a:t>
            </a:r>
            <a:r>
              <a:rPr lang="uk-UA" sz="1300" i="1" dirty="0">
                <a:solidFill>
                  <a:srgbClr val="000000"/>
                </a:solidFill>
                <a:latin typeface="Times New Roman" pitchFamily="18" charset="0"/>
                <a:cs typeface="Times New Roman" pitchFamily="18" charset="0"/>
              </a:rPr>
              <a:t>Про внесення змін до деяких законів України щодо обов'язкового страхування відповідальності перевізника за шкоду, заподіяну життю, здоров'ю пасажирів і третіх осіб</a:t>
            </a:r>
            <a:r>
              <a:rPr lang="uk-UA" sz="1300" b="1" dirty="0">
                <a:solidFill>
                  <a:srgbClr val="000000"/>
                </a:solidFill>
                <a:latin typeface="Times New Roman" pitchFamily="18" charset="0"/>
                <a:cs typeface="Times New Roman" pitchFamily="18" charset="0"/>
              </a:rPr>
              <a:t>»</a:t>
            </a:r>
            <a:endParaRPr lang="ru-RU" sz="1300" b="1" dirty="0" smtClean="0">
              <a:solidFill>
                <a:srgbClr val="003300"/>
              </a:solidFill>
              <a:effectLst>
                <a:outerShdw blurRad="38100" dist="38100" dir="2700000" algn="tl">
                  <a:srgbClr val="C0C0C0"/>
                </a:outerShdw>
              </a:effectLst>
              <a:latin typeface="Times New Roman" pitchFamily="18" charset="0"/>
              <a:cs typeface="Times New Roman" pitchFamily="18" charset="0"/>
            </a:endParaRPr>
          </a:p>
          <a:p>
            <a:pPr eaLnBrk="1" hangingPunct="1">
              <a:lnSpc>
                <a:spcPct val="70000"/>
              </a:lnSpc>
              <a:defRPr/>
            </a:pPr>
            <a:endParaRPr lang="ru-RU" sz="2000" b="1" dirty="0">
              <a:solidFill>
                <a:srgbClr val="003300"/>
              </a:solidFill>
              <a:effectLst>
                <a:outerShdw blurRad="38100" dist="38100" dir="2700000" algn="tl">
                  <a:srgbClr val="C0C0C0"/>
                </a:outerShdw>
              </a:effectLst>
            </a:endParaRPr>
          </a:p>
        </p:txBody>
      </p:sp>
      <p:sp>
        <p:nvSpPr>
          <p:cNvPr id="10" name="Rectangle 2"/>
          <p:cNvSpPr txBox="1">
            <a:spLocks noChangeArrowheads="1"/>
          </p:cNvSpPr>
          <p:nvPr/>
        </p:nvSpPr>
        <p:spPr bwMode="auto">
          <a:xfrm>
            <a:off x="590549" y="2895601"/>
            <a:ext cx="3476625" cy="1114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lnSpc>
                <a:spcPct val="70000"/>
              </a:lnSpc>
              <a:defRPr/>
            </a:pPr>
            <a:r>
              <a:rPr lang="ru-RU" sz="1600" b="1" dirty="0" smtClean="0">
                <a:solidFill>
                  <a:srgbClr val="003300"/>
                </a:solidFill>
                <a:effectLst>
                  <a:outerShdw blurRad="38100" dist="38100" dir="2700000" algn="tl">
                    <a:srgbClr val="C0C0C0"/>
                  </a:outerShdw>
                </a:effectLst>
              </a:rPr>
              <a:t>                    ДОЗВОЛИТЬ</a:t>
            </a:r>
            <a:endParaRPr lang="ru-RU" sz="1300" b="1" dirty="0" smtClean="0">
              <a:solidFill>
                <a:srgbClr val="003300"/>
              </a:solidFill>
              <a:effectLst>
                <a:outerShdw blurRad="38100" dist="38100" dir="2700000" algn="tl">
                  <a:srgbClr val="C0C0C0"/>
                </a:outerShdw>
              </a:effectLst>
              <a:latin typeface="Times New Roman" pitchFamily="18" charset="0"/>
              <a:cs typeface="Times New Roman" pitchFamily="18" charset="0"/>
            </a:endParaRPr>
          </a:p>
          <a:p>
            <a:pPr algn="just" eaLnBrk="1" hangingPunct="1">
              <a:lnSpc>
                <a:spcPct val="70000"/>
              </a:lnSpc>
              <a:defRPr/>
            </a:pPr>
            <a:r>
              <a:rPr lang="uk-UA" sz="1200" dirty="0">
                <a:solidFill>
                  <a:srgbClr val="000000"/>
                </a:solidFill>
                <a:latin typeface="Times New Roman" pitchFamily="18" charset="0"/>
                <a:cs typeface="Times New Roman" pitchFamily="18" charset="0"/>
              </a:rPr>
              <a:t>підвищити </a:t>
            </a:r>
            <a:r>
              <a:rPr lang="uk-UA" sz="1200" dirty="0" smtClean="0">
                <a:solidFill>
                  <a:srgbClr val="000000"/>
                </a:solidFill>
                <a:latin typeface="Times New Roman" pitchFamily="18" charset="0"/>
                <a:cs typeface="Times New Roman" pitchFamily="18" charset="0"/>
              </a:rPr>
              <a:t>захищеність </a:t>
            </a:r>
            <a:r>
              <a:rPr lang="uk-UA" sz="1200" dirty="0">
                <a:solidFill>
                  <a:srgbClr val="000000"/>
                </a:solidFill>
                <a:latin typeface="Times New Roman" pitchFamily="18" charset="0"/>
                <a:cs typeface="Times New Roman" pitchFamily="18" charset="0"/>
              </a:rPr>
              <a:t>пасажирів і водіїв </a:t>
            </a:r>
            <a:r>
              <a:rPr lang="uk-UA" sz="1200" dirty="0" smtClean="0">
                <a:solidFill>
                  <a:srgbClr val="000000"/>
                </a:solidFill>
                <a:latin typeface="Times New Roman" pitchFamily="18" charset="0"/>
                <a:cs typeface="Times New Roman" pitchFamily="18" charset="0"/>
              </a:rPr>
              <a:t>за </a:t>
            </a:r>
            <a:r>
              <a:rPr lang="uk-UA" sz="1200" dirty="0">
                <a:solidFill>
                  <a:srgbClr val="000000"/>
                </a:solidFill>
                <a:latin typeface="Times New Roman" pitchFamily="18" charset="0"/>
                <a:cs typeface="Times New Roman" pitchFamily="18" charset="0"/>
              </a:rPr>
              <a:t>шкоду, заподіяну життю, здоров'ю пасажирів і третіх осіб</a:t>
            </a:r>
            <a:endParaRPr lang="ru-RU" sz="1200" b="1" dirty="0">
              <a:solidFill>
                <a:srgbClr val="003300"/>
              </a:solidFill>
              <a:effectLst>
                <a:outerShdw blurRad="38100" dist="38100" dir="2700000" algn="tl">
                  <a:srgbClr val="C0C0C0"/>
                </a:outerShdw>
              </a:effectLst>
              <a:latin typeface="Times New Roman" pitchFamily="18" charset="0"/>
              <a:cs typeface="Times New Roman" pitchFamily="18" charset="0"/>
            </a:endParaRPr>
          </a:p>
          <a:p>
            <a:pPr eaLnBrk="1" hangingPunct="1">
              <a:lnSpc>
                <a:spcPct val="70000"/>
              </a:lnSpc>
              <a:defRPr/>
            </a:pPr>
            <a:endParaRPr lang="ru-RU" sz="2000" b="1" dirty="0" smtClean="0">
              <a:solidFill>
                <a:srgbClr val="003300"/>
              </a:solidFill>
              <a:effectLst>
                <a:outerShdw blurRad="38100" dist="38100" dir="2700000" algn="tl">
                  <a:srgbClr val="C0C0C0"/>
                </a:outerShdw>
              </a:effectLst>
              <a:latin typeface="Times New Roman" pitchFamily="18" charset="0"/>
              <a:cs typeface="Times New Roman" pitchFamily="18" charset="0"/>
            </a:endParaRPr>
          </a:p>
          <a:p>
            <a:pPr eaLnBrk="1" hangingPunct="1">
              <a:lnSpc>
                <a:spcPct val="70000"/>
              </a:lnSpc>
              <a:defRPr/>
            </a:pPr>
            <a:endParaRPr lang="ru-RU" sz="2000" b="1" dirty="0">
              <a:solidFill>
                <a:srgbClr val="003300"/>
              </a:solidFill>
              <a:effectLst>
                <a:outerShdw blurRad="38100" dist="38100" dir="2700000" algn="tl">
                  <a:srgbClr val="C0C0C0"/>
                </a:outerShdw>
              </a:effectLst>
            </a:endParaRPr>
          </a:p>
        </p:txBody>
      </p:sp>
      <p:sp>
        <p:nvSpPr>
          <p:cNvPr id="11" name="Rectangle 2"/>
          <p:cNvSpPr txBox="1">
            <a:spLocks noChangeArrowheads="1"/>
          </p:cNvSpPr>
          <p:nvPr/>
        </p:nvSpPr>
        <p:spPr bwMode="auto">
          <a:xfrm>
            <a:off x="5486399" y="5086350"/>
            <a:ext cx="3133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70000"/>
              </a:lnSpc>
              <a:defRPr/>
            </a:pPr>
            <a:endParaRPr lang="ru-RU" sz="1300" b="1" dirty="0">
              <a:solidFill>
                <a:srgbClr val="003300"/>
              </a:solidFill>
              <a:effectLst>
                <a:outerShdw blurRad="38100" dist="38100" dir="2700000" algn="tl">
                  <a:srgbClr val="C0C0C0"/>
                </a:outerShdw>
              </a:effectLst>
              <a:latin typeface="Times New Roman" pitchFamily="18" charset="0"/>
              <a:cs typeface="Times New Roman" pitchFamily="18" charset="0"/>
            </a:endParaRPr>
          </a:p>
          <a:p>
            <a:pPr marL="171450" indent="-171450" algn="just" eaLnBrk="1" hangingPunct="1">
              <a:lnSpc>
                <a:spcPct val="70000"/>
              </a:lnSpc>
              <a:buFont typeface="Wingdings"/>
              <a:buChar char="l"/>
              <a:defRPr/>
            </a:pPr>
            <a:r>
              <a:rPr lang="uk-UA" sz="1400" b="1" i="1" dirty="0" smtClean="0">
                <a:solidFill>
                  <a:srgbClr val="003300"/>
                </a:solidFill>
                <a:latin typeface="Times New Roman" pitchFamily="18" charset="0"/>
                <a:cs typeface="Times New Roman" pitchFamily="18" charset="0"/>
              </a:rPr>
              <a:t>забезпечить</a:t>
            </a:r>
            <a:r>
              <a:rPr lang="uk-UA" sz="1400" i="1" dirty="0" smtClean="0">
                <a:solidFill>
                  <a:srgbClr val="000000"/>
                </a:solidFill>
                <a:latin typeface="Times New Roman" pitchFamily="18" charset="0"/>
                <a:cs typeface="Times New Roman" pitchFamily="18" charset="0"/>
              </a:rPr>
              <a:t> своєчасну компенсацію </a:t>
            </a:r>
            <a:r>
              <a:rPr lang="uk-UA" sz="1400" i="1" dirty="0">
                <a:solidFill>
                  <a:srgbClr val="000000"/>
                </a:solidFill>
                <a:latin typeface="Times New Roman" pitchFamily="18" charset="0"/>
                <a:cs typeface="Times New Roman" pitchFamily="18" charset="0"/>
              </a:rPr>
              <a:t>збитків </a:t>
            </a:r>
            <a:r>
              <a:rPr lang="uk-UA" sz="1400" i="1" dirty="0" smtClean="0">
                <a:solidFill>
                  <a:srgbClr val="000000"/>
                </a:solidFill>
                <a:latin typeface="Times New Roman" pitchFamily="18" charset="0"/>
                <a:cs typeface="Times New Roman" pitchFamily="18" charset="0"/>
              </a:rPr>
              <a:t>потерпілим</a:t>
            </a:r>
          </a:p>
          <a:p>
            <a:pPr algn="just" eaLnBrk="1" hangingPunct="1">
              <a:lnSpc>
                <a:spcPct val="70000"/>
              </a:lnSpc>
              <a:defRPr/>
            </a:pPr>
            <a:endParaRPr lang="uk-UA" sz="1400" i="1" dirty="0" smtClean="0">
              <a:solidFill>
                <a:srgbClr val="000000"/>
              </a:solidFill>
              <a:latin typeface="Times New Roman" pitchFamily="18" charset="0"/>
              <a:cs typeface="Times New Roman" pitchFamily="18" charset="0"/>
            </a:endParaRPr>
          </a:p>
          <a:p>
            <a:pPr marL="171450" indent="-171450" algn="just" eaLnBrk="1" hangingPunct="1">
              <a:lnSpc>
                <a:spcPct val="70000"/>
              </a:lnSpc>
              <a:buFont typeface="Wingdings"/>
              <a:buChar char="l"/>
              <a:defRPr/>
            </a:pPr>
            <a:r>
              <a:rPr lang="uk-UA" sz="1400" b="1" i="1" dirty="0" smtClean="0">
                <a:solidFill>
                  <a:srgbClr val="003300"/>
                </a:solidFill>
                <a:latin typeface="Times New Roman" pitchFamily="18" charset="0"/>
                <a:cs typeface="Times New Roman" pitchFamily="18" charset="0"/>
              </a:rPr>
              <a:t>збереже</a:t>
            </a:r>
            <a:r>
              <a:rPr lang="uk-UA" sz="1400" i="1" dirty="0" smtClean="0">
                <a:solidFill>
                  <a:srgbClr val="000000"/>
                </a:solidFill>
                <a:latin typeface="Times New Roman" pitchFamily="18" charset="0"/>
                <a:cs typeface="Times New Roman" pitchFamily="18" charset="0"/>
              </a:rPr>
              <a:t> фінансову спроможність </a:t>
            </a:r>
            <a:r>
              <a:rPr lang="uk-UA" sz="1400" i="1" dirty="0">
                <a:solidFill>
                  <a:srgbClr val="000000"/>
                </a:solidFill>
                <a:latin typeface="Times New Roman" pitchFamily="18" charset="0"/>
                <a:cs typeface="Times New Roman" pitchFamily="18" charset="0"/>
              </a:rPr>
              <a:t>перевізників</a:t>
            </a:r>
            <a:endParaRPr lang="ru-RU" sz="1400" i="1" dirty="0">
              <a:solidFill>
                <a:srgbClr val="003300"/>
              </a:solidFill>
              <a:effectLst>
                <a:outerShdw blurRad="38100" dist="38100" dir="2700000" algn="tl">
                  <a:srgbClr val="C0C0C0"/>
                </a:outerShdw>
              </a:effectLst>
              <a:latin typeface="Times New Roman" pitchFamily="18" charset="0"/>
              <a:cs typeface="Times New Roman" pitchFamily="18" charset="0"/>
            </a:endParaRPr>
          </a:p>
          <a:p>
            <a:pPr eaLnBrk="1" hangingPunct="1">
              <a:lnSpc>
                <a:spcPct val="70000"/>
              </a:lnSpc>
              <a:defRPr/>
            </a:pPr>
            <a:endParaRPr lang="ru-RU" sz="2000" b="1" dirty="0" smtClean="0">
              <a:solidFill>
                <a:srgbClr val="003300"/>
              </a:solidFill>
              <a:effectLst>
                <a:outerShdw blurRad="38100" dist="38100" dir="2700000" algn="tl">
                  <a:srgbClr val="C0C0C0"/>
                </a:outerShdw>
              </a:effectLst>
              <a:latin typeface="Times New Roman" pitchFamily="18" charset="0"/>
              <a:cs typeface="Times New Roman" pitchFamily="18" charset="0"/>
            </a:endParaRPr>
          </a:p>
          <a:p>
            <a:pPr eaLnBrk="1" hangingPunct="1">
              <a:lnSpc>
                <a:spcPct val="70000"/>
              </a:lnSpc>
              <a:defRPr/>
            </a:pPr>
            <a:endParaRPr lang="ru-RU" sz="2000" b="1" dirty="0">
              <a:solidFill>
                <a:srgbClr val="003300"/>
              </a:solidFill>
              <a:effectLst>
                <a:outerShdw blurRad="38100" dist="38100" dir="2700000" algn="tl">
                  <a:srgbClr val="C0C0C0"/>
                </a:outerShdw>
              </a:effectLst>
            </a:endParaRPr>
          </a:p>
        </p:txBody>
      </p:sp>
      <p:sp>
        <p:nvSpPr>
          <p:cNvPr id="12" name="Стрелка вниз 11"/>
          <p:cNvSpPr/>
          <p:nvPr/>
        </p:nvSpPr>
        <p:spPr>
          <a:xfrm>
            <a:off x="2181225" y="2047875"/>
            <a:ext cx="484632" cy="571500"/>
          </a:xfrm>
          <a:prstGeom prst="downArrow">
            <a:avLst/>
          </a:prstGeom>
          <a:solidFill>
            <a:schemeClr val="bg2">
              <a:lumMod val="40000"/>
              <a:lumOff val="60000"/>
              <a:alpha val="34000"/>
            </a:schemeClr>
          </a:solidFill>
          <a:ln w="12700">
            <a:solidFill>
              <a:schemeClr val="accent1">
                <a:shade val="50000"/>
                <a:alpha val="34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dirty="0" smtClean="0">
                <a:solidFill>
                  <a:srgbClr val="FFFFFF"/>
                </a:solidFill>
              </a:rPr>
              <a:t> </a:t>
            </a:r>
            <a:endParaRPr lang="uk-UA" dirty="0">
              <a:solidFill>
                <a:srgbClr val="FFFFFF"/>
              </a:solidFill>
            </a:endParaRPr>
          </a:p>
        </p:txBody>
      </p:sp>
      <p:sp>
        <p:nvSpPr>
          <p:cNvPr id="13" name="Стрелка вниз 12"/>
          <p:cNvSpPr/>
          <p:nvPr/>
        </p:nvSpPr>
        <p:spPr>
          <a:xfrm rot="5400000">
            <a:off x="4324350" y="3276600"/>
            <a:ext cx="484632" cy="571500"/>
          </a:xfrm>
          <a:prstGeom prst="downArrow">
            <a:avLst/>
          </a:prstGeom>
          <a:solidFill>
            <a:schemeClr val="bg2">
              <a:lumMod val="40000"/>
              <a:lumOff val="60000"/>
              <a:alpha val="34000"/>
            </a:schemeClr>
          </a:solidFill>
          <a:ln w="15875">
            <a:solidFill>
              <a:schemeClr val="accent1">
                <a:shade val="50000"/>
                <a:alpha val="34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a:solidFill>
                <a:srgbClr val="FFFFFF"/>
              </a:solidFill>
            </a:endParaRPr>
          </a:p>
        </p:txBody>
      </p:sp>
      <p:sp>
        <p:nvSpPr>
          <p:cNvPr id="14" name="Стрелка вниз 13"/>
          <p:cNvSpPr/>
          <p:nvPr/>
        </p:nvSpPr>
        <p:spPr>
          <a:xfrm>
            <a:off x="6515100" y="4114800"/>
            <a:ext cx="484632" cy="571500"/>
          </a:xfrm>
          <a:prstGeom prst="downArrow">
            <a:avLst/>
          </a:prstGeom>
          <a:solidFill>
            <a:schemeClr val="bg2">
              <a:lumMod val="40000"/>
              <a:lumOff val="60000"/>
              <a:alpha val="34000"/>
            </a:schemeClr>
          </a:solidFill>
          <a:ln w="15875">
            <a:solidFill>
              <a:schemeClr val="accent1">
                <a:shade val="50000"/>
                <a:alpha val="34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a:solidFill>
                <a:srgbClr val="FFFFFF"/>
              </a:solidFill>
            </a:endParaRPr>
          </a:p>
        </p:txBody>
      </p:sp>
      <p:pic>
        <p:nvPicPr>
          <p:cNvPr id="15" name="Picture 2" descr="https://upload.wikimedia.org/wikipedia/commons/thumb/e/e4/Infobox_info_icon.svg/1024px-Infobox_info_icon.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2369" y="5094338"/>
            <a:ext cx="513531" cy="49683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transportation: Логистика плоской глобальной транспортной концепции. Векторная иллюстрация Иллюстраци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 y="4105275"/>
            <a:ext cx="3819525" cy="1876425"/>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6381750" y="4752015"/>
            <a:ext cx="1238250" cy="259045"/>
          </a:xfrm>
          <a:prstGeom prst="rect">
            <a:avLst/>
          </a:prstGeom>
        </p:spPr>
        <p:txBody>
          <a:bodyPr wrap="square">
            <a:spAutoFit/>
          </a:bodyPr>
          <a:lstStyle/>
          <a:p>
            <a:pPr algn="just" eaLnBrk="0" hangingPunct="0">
              <a:lnSpc>
                <a:spcPts val="1300"/>
              </a:lnSpc>
              <a:spcBef>
                <a:spcPts val="0"/>
              </a:spcBef>
              <a:spcAft>
                <a:spcPts val="1200"/>
              </a:spcAft>
              <a:defRPr/>
            </a:pPr>
            <a:r>
              <a:rPr lang="uk-UA" sz="1300" b="1" kern="0" dirty="0" smtClean="0">
                <a:solidFill>
                  <a:srgbClr val="003300"/>
                </a:solidFill>
                <a:sym typeface="Wingdings"/>
              </a:rPr>
              <a:t>РЕЗУЛЬТАТ</a:t>
            </a:r>
            <a:endParaRPr lang="uk-UA" sz="1300" kern="0" dirty="0">
              <a:solidFill>
                <a:srgbClr val="000000"/>
              </a:solidFill>
            </a:endParaRPr>
          </a:p>
        </p:txBody>
      </p:sp>
    </p:spTree>
    <p:extLst>
      <p:ext uri="{BB962C8B-B14F-4D97-AF65-F5344CB8AC3E}">
        <p14:creationId xmlns:p14="http://schemas.microsoft.com/office/powerpoint/2010/main" val="80359074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Rectangle 7"/>
          <p:cNvSpPr>
            <a:spLocks noGrp="1" noChangeArrowheads="1"/>
          </p:cNvSpPr>
          <p:nvPr>
            <p:ph type="subTitle" idx="4294967295"/>
          </p:nvPr>
        </p:nvSpPr>
        <p:spPr>
          <a:xfrm>
            <a:off x="1019176" y="1714501"/>
            <a:ext cx="7353300" cy="4438650"/>
          </a:xfrm>
          <a:ln w="9525" cap="flat" cmpd="sng" algn="ctr">
            <a:solidFill>
              <a:schemeClr val="tx1"/>
            </a:solidFill>
            <a:prstDash val="solid"/>
            <a:miter lim="800000"/>
            <a:headEnd/>
            <a:tailEnd/>
          </a:ln>
          <a:extLst/>
        </p:spPr>
        <p:txBody>
          <a:bodyPr/>
          <a:lstStyle/>
          <a:p>
            <a:pPr marL="266700" indent="-266700" eaLnBrk="1" hangingPunct="1">
              <a:lnSpc>
                <a:spcPts val="1100"/>
              </a:lnSpc>
              <a:spcBef>
                <a:spcPts val="0"/>
              </a:spcBef>
              <a:buFontTx/>
              <a:buNone/>
              <a:defRPr/>
            </a:pPr>
            <a:r>
              <a:rPr lang="uk-UA" sz="2400" dirty="0" smtClean="0">
                <a:solidFill>
                  <a:srgbClr val="740000"/>
                </a:solidFill>
                <a:cs typeface="Arial" charset="0"/>
              </a:rPr>
              <a:t>●</a:t>
            </a:r>
            <a:r>
              <a:rPr lang="uk-UA" sz="2800" dirty="0" smtClean="0">
                <a:cs typeface="Arial" charset="0"/>
              </a:rPr>
              <a:t> </a:t>
            </a:r>
            <a:r>
              <a:rPr lang="uk-UA" sz="1400" b="1" dirty="0">
                <a:latin typeface="Times New Roman" pitchFamily="18" charset="0"/>
                <a:cs typeface="Times New Roman" pitchFamily="18" charset="0"/>
              </a:rPr>
              <a:t>Навчання </a:t>
            </a:r>
            <a:r>
              <a:rPr lang="uk-UA" sz="1400" b="1" dirty="0" smtClean="0">
                <a:latin typeface="Times New Roman" pitchFamily="18" charset="0"/>
                <a:cs typeface="Times New Roman" pitchFamily="18" charset="0"/>
              </a:rPr>
              <a:t>з правил </a:t>
            </a:r>
            <a:r>
              <a:rPr lang="uk-UA" sz="1400" b="1" dirty="0">
                <a:latin typeface="Times New Roman" pitchFamily="18" charset="0"/>
                <a:cs typeface="Times New Roman" pitchFamily="18" charset="0"/>
              </a:rPr>
              <a:t>дорожнього руху </a:t>
            </a:r>
            <a:r>
              <a:rPr lang="uk-UA" sz="1400" b="1" dirty="0" smtClean="0">
                <a:latin typeface="Times New Roman" pitchFamily="18" charset="0"/>
                <a:cs typeface="Times New Roman" pitchFamily="18" charset="0"/>
              </a:rPr>
              <a:t>та </a:t>
            </a:r>
          </a:p>
          <a:p>
            <a:pPr marL="266700" indent="-266700" eaLnBrk="1" hangingPunct="1">
              <a:lnSpc>
                <a:spcPts val="1100"/>
              </a:lnSpc>
              <a:spcBef>
                <a:spcPts val="0"/>
              </a:spcBef>
              <a:buFontTx/>
              <a:buNone/>
              <a:defRPr/>
            </a:pPr>
            <a:r>
              <a:rPr lang="uk-UA" sz="1400" b="1" dirty="0" smtClean="0">
                <a:latin typeface="Times New Roman" pitchFamily="18" charset="0"/>
                <a:cs typeface="Times New Roman" pitchFamily="18" charset="0"/>
              </a:rPr>
              <a:t>      ознайомлення </a:t>
            </a:r>
            <a:r>
              <a:rPr lang="uk-UA" sz="1400" b="1" dirty="0">
                <a:latin typeface="Times New Roman" pitchFamily="18" charset="0"/>
                <a:cs typeface="Times New Roman" pitchFamily="18" charset="0"/>
              </a:rPr>
              <a:t>з основами </a:t>
            </a:r>
            <a:r>
              <a:rPr lang="uk-UA" sz="1400" b="1" dirty="0" smtClean="0">
                <a:latin typeface="Times New Roman" pitchFamily="18" charset="0"/>
                <a:cs typeface="Times New Roman" pitchFamily="18" charset="0"/>
              </a:rPr>
              <a:t>страхування</a:t>
            </a:r>
          </a:p>
          <a:p>
            <a:pPr marL="266700" indent="-266700" eaLnBrk="1" hangingPunct="1">
              <a:lnSpc>
                <a:spcPts val="1100"/>
              </a:lnSpc>
              <a:spcBef>
                <a:spcPts val="0"/>
              </a:spcBef>
              <a:buFontTx/>
              <a:buNone/>
              <a:defRPr/>
            </a:pPr>
            <a:r>
              <a:rPr lang="uk-UA" sz="1400" b="1" dirty="0" smtClean="0">
                <a:latin typeface="Times New Roman" pitchFamily="18" charset="0"/>
                <a:cs typeface="Times New Roman" pitchFamily="18" charset="0"/>
              </a:rPr>
              <a:t>      автоцивільної </a:t>
            </a:r>
            <a:r>
              <a:rPr lang="uk-UA" sz="1400" b="1" dirty="0">
                <a:latin typeface="Times New Roman" pitchFamily="18" charset="0"/>
                <a:cs typeface="Times New Roman" pitchFamily="18" charset="0"/>
              </a:rPr>
              <a:t>відповідальності </a:t>
            </a:r>
            <a:r>
              <a:rPr lang="uk-UA" sz="1400" b="1" dirty="0" smtClean="0">
                <a:solidFill>
                  <a:srgbClr val="740000"/>
                </a:solidFill>
                <a:latin typeface="Times New Roman" pitchFamily="18" charset="0"/>
                <a:cs typeface="Times New Roman" pitchFamily="18" charset="0"/>
              </a:rPr>
              <a:t>в</a:t>
            </a:r>
          </a:p>
          <a:p>
            <a:pPr marL="266700" indent="-266700" eaLnBrk="1" hangingPunct="1">
              <a:lnSpc>
                <a:spcPts val="1100"/>
              </a:lnSpc>
              <a:spcBef>
                <a:spcPts val="0"/>
              </a:spcBef>
              <a:buFontTx/>
              <a:buNone/>
              <a:defRPr/>
            </a:pPr>
            <a:r>
              <a:rPr lang="uk-UA" sz="1400" b="1" dirty="0">
                <a:solidFill>
                  <a:srgbClr val="740000"/>
                </a:solidFill>
                <a:latin typeface="Times New Roman" pitchFamily="18" charset="0"/>
                <a:cs typeface="Times New Roman" pitchFamily="18" charset="0"/>
              </a:rPr>
              <a:t> </a:t>
            </a:r>
            <a:r>
              <a:rPr lang="uk-UA" sz="1400" b="1" dirty="0" smtClean="0">
                <a:solidFill>
                  <a:srgbClr val="740000"/>
                </a:solidFill>
                <a:latin typeface="Times New Roman" pitchFamily="18" charset="0"/>
                <a:cs typeface="Times New Roman" pitchFamily="18" charset="0"/>
              </a:rPr>
              <a:t>     дошкільних </a:t>
            </a:r>
            <a:r>
              <a:rPr lang="uk-UA" sz="1400" b="1" dirty="0">
                <a:solidFill>
                  <a:srgbClr val="740000"/>
                </a:solidFill>
                <a:latin typeface="Times New Roman" pitchFamily="18" charset="0"/>
                <a:cs typeface="Times New Roman" pitchFamily="18" charset="0"/>
              </a:rPr>
              <a:t>і навчальних закладах</a:t>
            </a:r>
            <a:r>
              <a:rPr lang="uk-UA" sz="1600" dirty="0" smtClean="0">
                <a:latin typeface="Times New Roman" pitchFamily="18" charset="0"/>
                <a:cs typeface="Times New Roman" pitchFamily="18" charset="0"/>
              </a:rPr>
              <a:t>                                                    </a:t>
            </a:r>
          </a:p>
          <a:p>
            <a:pPr marL="446088" indent="-446088" algn="just" eaLnBrk="1" hangingPunct="1">
              <a:lnSpc>
                <a:spcPct val="85000"/>
              </a:lnSpc>
              <a:spcBef>
                <a:spcPct val="60000"/>
              </a:spcBef>
              <a:buFontTx/>
              <a:buNone/>
              <a:defRPr/>
            </a:pPr>
            <a:r>
              <a:rPr lang="uk-UA" sz="1600" dirty="0" smtClean="0">
                <a:cs typeface="Arial" charset="0"/>
              </a:rPr>
              <a:t>				   </a:t>
            </a:r>
          </a:p>
          <a:p>
            <a:pPr marL="446088" indent="-446088" algn="just" eaLnBrk="1" hangingPunct="1">
              <a:lnSpc>
                <a:spcPct val="85000"/>
              </a:lnSpc>
              <a:spcBef>
                <a:spcPct val="60000"/>
              </a:spcBef>
              <a:buFontTx/>
              <a:buNone/>
              <a:defRPr/>
            </a:pPr>
            <a:r>
              <a:rPr lang="uk-UA" sz="1600" dirty="0">
                <a:solidFill>
                  <a:srgbClr val="740000"/>
                </a:solidFill>
                <a:cs typeface="Arial" charset="0"/>
              </a:rPr>
              <a:t>	</a:t>
            </a:r>
            <a:r>
              <a:rPr lang="uk-UA" sz="1600" dirty="0" smtClean="0">
                <a:solidFill>
                  <a:srgbClr val="740000"/>
                </a:solidFill>
                <a:cs typeface="Arial" charset="0"/>
              </a:rPr>
              <a:t>			    </a:t>
            </a:r>
            <a:r>
              <a:rPr lang="uk-UA" sz="2400" dirty="0" smtClean="0">
                <a:solidFill>
                  <a:srgbClr val="740000"/>
                </a:solidFill>
                <a:cs typeface="Arial" charset="0"/>
              </a:rPr>
              <a:t>●</a:t>
            </a:r>
            <a:r>
              <a:rPr lang="uk-UA" sz="1600" dirty="0" smtClean="0"/>
              <a:t> </a:t>
            </a:r>
            <a:r>
              <a:rPr lang="uk-UA" sz="1400" b="1" dirty="0" smtClean="0">
                <a:latin typeface="Times New Roman" pitchFamily="18" charset="0"/>
                <a:cs typeface="Times New Roman" pitchFamily="18" charset="0"/>
              </a:rPr>
              <a:t>Формування </a:t>
            </a:r>
            <a:r>
              <a:rPr lang="uk-UA" sz="1400" b="1" dirty="0">
                <a:latin typeface="Times New Roman" pitchFamily="18" charset="0"/>
                <a:cs typeface="Times New Roman" pitchFamily="18" charset="0"/>
              </a:rPr>
              <a:t>громадської </a:t>
            </a:r>
            <a:r>
              <a:rPr lang="uk-UA" sz="1400" b="1" dirty="0" smtClean="0">
                <a:latin typeface="Times New Roman" pitchFamily="18" charset="0"/>
                <a:cs typeface="Times New Roman" pitchFamily="18" charset="0"/>
              </a:rPr>
              <a:t>думки</a:t>
            </a:r>
          </a:p>
          <a:p>
            <a:pPr marL="446088" indent="-446088" algn="just" eaLnBrk="1" hangingPunct="1">
              <a:lnSpc>
                <a:spcPct val="85000"/>
              </a:lnSpc>
              <a:spcBef>
                <a:spcPct val="60000"/>
              </a:spcBef>
              <a:buFontTx/>
              <a:buNone/>
              <a:defRPr/>
            </a:pPr>
            <a:r>
              <a:rPr lang="uk-UA" sz="2400" dirty="0" smtClean="0">
                <a:solidFill>
                  <a:srgbClr val="740000"/>
                </a:solidFill>
                <a:cs typeface="Arial" charset="0"/>
              </a:rPr>
              <a:t>●</a:t>
            </a:r>
            <a:r>
              <a:rPr lang="uk-UA" sz="1600" dirty="0"/>
              <a:t> </a:t>
            </a:r>
            <a:r>
              <a:rPr lang="uk-UA" sz="1400" b="1" dirty="0">
                <a:latin typeface="Times New Roman" pitchFamily="18" charset="0"/>
                <a:cs typeface="Times New Roman" pitchFamily="18" charset="0"/>
              </a:rPr>
              <a:t>Навчально-методичне та інформаційне забезпечення</a:t>
            </a:r>
            <a:endParaRPr lang="uk-UA" sz="1400" b="1" dirty="0" smtClean="0">
              <a:latin typeface="Times New Roman" pitchFamily="18" charset="0"/>
              <a:cs typeface="Times New Roman" pitchFamily="18" charset="0"/>
            </a:endParaRPr>
          </a:p>
          <a:p>
            <a:pPr marL="446088" indent="-446088" algn="just" eaLnBrk="1" hangingPunct="1">
              <a:lnSpc>
                <a:spcPct val="85000"/>
              </a:lnSpc>
              <a:spcBef>
                <a:spcPct val="60000"/>
              </a:spcBef>
              <a:buFontTx/>
              <a:buNone/>
              <a:defRPr/>
            </a:pPr>
            <a:endParaRPr lang="uk-UA" sz="1600" dirty="0">
              <a:cs typeface="Arial" charset="0"/>
            </a:endParaRPr>
          </a:p>
          <a:p>
            <a:pPr marL="446088" indent="-446088" algn="just" eaLnBrk="1" hangingPunct="1">
              <a:lnSpc>
                <a:spcPts val="1300"/>
              </a:lnSpc>
              <a:spcBef>
                <a:spcPts val="0"/>
              </a:spcBef>
              <a:buFontTx/>
              <a:buNone/>
              <a:defRPr/>
            </a:pPr>
            <a:endParaRPr lang="uk-UA" sz="1600" dirty="0" smtClean="0">
              <a:cs typeface="Arial" charset="0"/>
            </a:endParaRPr>
          </a:p>
          <a:p>
            <a:pPr marL="361950" indent="-361950" algn="just" eaLnBrk="1" hangingPunct="1">
              <a:lnSpc>
                <a:spcPts val="1300"/>
              </a:lnSpc>
              <a:spcBef>
                <a:spcPts val="0"/>
              </a:spcBef>
              <a:buFontTx/>
              <a:buNone/>
              <a:defRPr/>
            </a:pPr>
            <a:r>
              <a:rPr lang="uk-UA" sz="1600" dirty="0" smtClean="0">
                <a:cs typeface="Arial" charset="0"/>
              </a:rPr>
              <a:t>                                                   </a:t>
            </a:r>
            <a:r>
              <a:rPr lang="uk-UA" sz="2400" dirty="0" smtClean="0">
                <a:solidFill>
                  <a:srgbClr val="740000"/>
                </a:solidFill>
                <a:cs typeface="Arial" charset="0"/>
              </a:rPr>
              <a:t>● </a:t>
            </a:r>
            <a:r>
              <a:rPr lang="uk-UA" sz="1400" b="1" dirty="0" smtClean="0">
                <a:latin typeface="Times New Roman" pitchFamily="18" charset="0"/>
                <a:cs typeface="Times New Roman" pitchFamily="18" charset="0"/>
              </a:rPr>
              <a:t>Посилення ролі органів </a:t>
            </a:r>
            <a:r>
              <a:rPr lang="uk-UA" sz="1400" b="1" dirty="0">
                <a:latin typeface="Times New Roman" pitchFamily="18" charset="0"/>
                <a:cs typeface="Times New Roman" pitchFamily="18" charset="0"/>
              </a:rPr>
              <a:t>державної влади </a:t>
            </a:r>
            <a:endParaRPr lang="uk-UA" sz="1400" b="1" dirty="0" smtClean="0">
              <a:latin typeface="Times New Roman" pitchFamily="18" charset="0"/>
              <a:cs typeface="Times New Roman" pitchFamily="18" charset="0"/>
            </a:endParaRPr>
          </a:p>
          <a:p>
            <a:pPr marL="361950" indent="-361950" algn="just" eaLnBrk="1" hangingPunct="1">
              <a:lnSpc>
                <a:spcPts val="1300"/>
              </a:lnSpc>
              <a:spcBef>
                <a:spcPts val="0"/>
              </a:spcBef>
              <a:buNone/>
              <a:defRPr/>
            </a:pPr>
            <a:r>
              <a:rPr lang="uk-UA" sz="1400" b="1" dirty="0" smtClean="0">
                <a:latin typeface="Times New Roman" pitchFamily="18" charset="0"/>
                <a:cs typeface="Times New Roman" pitchFamily="18" charset="0"/>
              </a:rPr>
              <a:t>				</a:t>
            </a:r>
            <a:r>
              <a:rPr lang="uk-UA" sz="1400" b="1" dirty="0">
                <a:latin typeface="Times New Roman" pitchFamily="18" charset="0"/>
                <a:cs typeface="Times New Roman" pitchFamily="18" charset="0"/>
              </a:rPr>
              <a:t> </a:t>
            </a:r>
            <a:r>
              <a:rPr lang="uk-UA" sz="1400" b="1" dirty="0" smtClean="0">
                <a:latin typeface="Times New Roman" pitchFamily="18" charset="0"/>
                <a:cs typeface="Times New Roman" pitchFamily="18" charset="0"/>
              </a:rPr>
              <a:t>         з безпеки </a:t>
            </a:r>
            <a:r>
              <a:rPr lang="uk-UA" sz="1400" b="1" dirty="0">
                <a:latin typeface="Times New Roman" pitchFamily="18" charset="0"/>
                <a:cs typeface="Times New Roman" pitchFamily="18" charset="0"/>
              </a:rPr>
              <a:t>дорожнього руху</a:t>
            </a:r>
          </a:p>
          <a:p>
            <a:pPr marL="361950" indent="-361950" algn="just" eaLnBrk="1" hangingPunct="1">
              <a:lnSpc>
                <a:spcPts val="1300"/>
              </a:lnSpc>
              <a:spcBef>
                <a:spcPts val="0"/>
              </a:spcBef>
              <a:buFontTx/>
              <a:buNone/>
              <a:defRPr/>
            </a:pPr>
            <a:r>
              <a:rPr lang="uk-UA" sz="1400" b="1" dirty="0" smtClean="0">
                <a:latin typeface="Times New Roman" pitchFamily="18" charset="0"/>
                <a:cs typeface="Times New Roman" pitchFamily="18" charset="0"/>
              </a:rPr>
              <a:t>			</a:t>
            </a:r>
            <a:endParaRPr lang="uk-UA" sz="1400" b="1" dirty="0">
              <a:solidFill>
                <a:srgbClr val="740000"/>
              </a:solidFill>
              <a:latin typeface="Times New Roman" pitchFamily="18" charset="0"/>
              <a:cs typeface="Times New Roman" pitchFamily="18" charset="0"/>
            </a:endParaRPr>
          </a:p>
          <a:p>
            <a:pPr marL="361950" indent="-361950" algn="just" eaLnBrk="1" hangingPunct="1">
              <a:lnSpc>
                <a:spcPts val="1300"/>
              </a:lnSpc>
              <a:spcBef>
                <a:spcPts val="0"/>
              </a:spcBef>
              <a:buFontTx/>
              <a:buNone/>
              <a:defRPr/>
            </a:pPr>
            <a:endParaRPr lang="uk-UA" sz="2400" dirty="0" smtClean="0">
              <a:solidFill>
                <a:srgbClr val="740000"/>
              </a:solidFill>
              <a:cs typeface="Arial" charset="0"/>
            </a:endParaRPr>
          </a:p>
          <a:p>
            <a:pPr marL="361950" indent="-361950" algn="just" eaLnBrk="1" hangingPunct="1">
              <a:lnSpc>
                <a:spcPts val="1300"/>
              </a:lnSpc>
              <a:spcBef>
                <a:spcPts val="0"/>
              </a:spcBef>
              <a:buFontTx/>
              <a:buNone/>
              <a:defRPr/>
            </a:pPr>
            <a:endParaRPr lang="uk-UA" sz="2400" dirty="0">
              <a:solidFill>
                <a:srgbClr val="740000"/>
              </a:solidFill>
              <a:cs typeface="Arial" charset="0"/>
            </a:endParaRPr>
          </a:p>
          <a:p>
            <a:pPr marL="361950" indent="-361950" algn="just" eaLnBrk="1" hangingPunct="1">
              <a:lnSpc>
                <a:spcPts val="1300"/>
              </a:lnSpc>
              <a:spcBef>
                <a:spcPts val="0"/>
              </a:spcBef>
              <a:buFontTx/>
              <a:buNone/>
              <a:defRPr/>
            </a:pPr>
            <a:endParaRPr lang="uk-UA" sz="2400" dirty="0" smtClean="0">
              <a:solidFill>
                <a:srgbClr val="740000"/>
              </a:solidFill>
              <a:cs typeface="Arial" charset="0"/>
            </a:endParaRPr>
          </a:p>
          <a:p>
            <a:pPr marL="1704975" indent="-1704975" algn="just" eaLnBrk="1" hangingPunct="1">
              <a:lnSpc>
                <a:spcPts val="1300"/>
              </a:lnSpc>
              <a:spcBef>
                <a:spcPts val="0"/>
              </a:spcBef>
              <a:buFontTx/>
              <a:buNone/>
              <a:defRPr/>
            </a:pPr>
            <a:r>
              <a:rPr lang="uk-UA" sz="2400" dirty="0" smtClean="0">
                <a:solidFill>
                  <a:srgbClr val="740000"/>
                </a:solidFill>
                <a:cs typeface="Arial" charset="0"/>
              </a:rPr>
              <a:t>● </a:t>
            </a:r>
            <a:r>
              <a:rPr lang="uk-UA" sz="1400" b="1" dirty="0" smtClean="0">
                <a:solidFill>
                  <a:srgbClr val="740000"/>
                </a:solidFill>
                <a:latin typeface="Times New Roman" pitchFamily="18" charset="0"/>
                <a:cs typeface="Times New Roman" pitchFamily="18" charset="0"/>
              </a:rPr>
              <a:t>Безперервне </a:t>
            </a:r>
            <a:r>
              <a:rPr lang="uk-UA" sz="1400" b="1" dirty="0" smtClean="0">
                <a:solidFill>
                  <a:srgbClr val="740000"/>
                </a:solidFill>
                <a:latin typeface="Times New Roman" pitchFamily="18" charset="0"/>
                <a:cs typeface="Times New Roman" pitchFamily="18" charset="0"/>
              </a:rPr>
              <a:t>інформування </a:t>
            </a:r>
            <a:r>
              <a:rPr lang="uk-UA" sz="1400" b="1" dirty="0" smtClean="0">
                <a:latin typeface="Times New Roman" pitchFamily="18" charset="0"/>
                <a:cs typeface="Times New Roman" pitchFamily="18" charset="0"/>
              </a:rPr>
              <a:t>водіїв, </a:t>
            </a:r>
            <a:r>
              <a:rPr lang="uk-UA" sz="1400" b="1" dirty="0">
                <a:latin typeface="Times New Roman" pitchFamily="18" charset="0"/>
                <a:cs typeface="Times New Roman" pitchFamily="18" charset="0"/>
              </a:rPr>
              <a:t>працівників</a:t>
            </a:r>
            <a:endParaRPr lang="uk-UA" sz="1400" b="1" dirty="0" smtClean="0">
              <a:latin typeface="Times New Roman" pitchFamily="18" charset="0"/>
              <a:cs typeface="Times New Roman" pitchFamily="18" charset="0"/>
            </a:endParaRPr>
          </a:p>
          <a:p>
            <a:pPr marL="1704975" indent="-1704975" algn="just" eaLnBrk="1" hangingPunct="1">
              <a:lnSpc>
                <a:spcPts val="1300"/>
              </a:lnSpc>
              <a:spcBef>
                <a:spcPts val="0"/>
              </a:spcBef>
              <a:buFontTx/>
              <a:buNone/>
              <a:defRPr/>
            </a:pPr>
            <a:r>
              <a:rPr lang="uk-UA" sz="1400" b="1" dirty="0" smtClean="0">
                <a:latin typeface="Times New Roman" pitchFamily="18" charset="0"/>
                <a:cs typeface="Times New Roman" pitchFamily="18" charset="0"/>
              </a:rPr>
              <a:t>      транспортної </a:t>
            </a:r>
            <a:r>
              <a:rPr lang="uk-UA" sz="1400" b="1" dirty="0">
                <a:latin typeface="Times New Roman" pitchFamily="18" charset="0"/>
                <a:cs typeface="Times New Roman" pitchFamily="18" charset="0"/>
              </a:rPr>
              <a:t>галузі</a:t>
            </a:r>
            <a:r>
              <a:rPr lang="uk-UA" sz="1400" b="1" dirty="0" smtClean="0">
                <a:latin typeface="Times New Roman" pitchFamily="18" charset="0"/>
                <a:cs typeface="Times New Roman" pitchFamily="18" charset="0"/>
              </a:rPr>
              <a:t>, </a:t>
            </a:r>
            <a:r>
              <a:rPr lang="uk-UA" sz="1400" b="1" dirty="0" smtClean="0">
                <a:latin typeface="Times New Roman" pitchFamily="18" charset="0"/>
                <a:cs typeface="Times New Roman" pitchFamily="18" charset="0"/>
              </a:rPr>
              <a:t>правопорушників </a:t>
            </a:r>
            <a:r>
              <a:rPr lang="uk-UA" sz="1400" b="1" dirty="0" smtClean="0">
                <a:solidFill>
                  <a:srgbClr val="740000"/>
                </a:solidFill>
                <a:latin typeface="Times New Roman" pitchFamily="18" charset="0"/>
                <a:cs typeface="Times New Roman" pitchFamily="18" charset="0"/>
              </a:rPr>
              <a:t>з </a:t>
            </a:r>
            <a:r>
              <a:rPr lang="uk-UA" sz="1400" b="1" dirty="0">
                <a:solidFill>
                  <a:srgbClr val="740000"/>
                </a:solidFill>
                <a:latin typeface="Times New Roman" pitchFamily="18" charset="0"/>
                <a:cs typeface="Times New Roman" pitchFamily="18" charset="0"/>
              </a:rPr>
              <a:t>питань </a:t>
            </a:r>
            <a:endParaRPr lang="uk-UA" sz="1400" b="1" dirty="0" smtClean="0">
              <a:latin typeface="Times New Roman" pitchFamily="18" charset="0"/>
              <a:cs typeface="Times New Roman" pitchFamily="18" charset="0"/>
            </a:endParaRPr>
          </a:p>
          <a:p>
            <a:pPr marL="1704975" indent="-1704975" algn="just" eaLnBrk="1" hangingPunct="1">
              <a:lnSpc>
                <a:spcPts val="1300"/>
              </a:lnSpc>
              <a:spcBef>
                <a:spcPts val="0"/>
              </a:spcBef>
              <a:buFontTx/>
              <a:buNone/>
              <a:defRPr/>
            </a:pPr>
            <a:r>
              <a:rPr lang="uk-UA" sz="1400" b="1" dirty="0" smtClean="0">
                <a:solidFill>
                  <a:srgbClr val="740000"/>
                </a:solidFill>
                <a:latin typeface="Times New Roman" pitchFamily="18" charset="0"/>
                <a:cs typeface="Times New Roman" pitchFamily="18" charset="0"/>
              </a:rPr>
              <a:t>      БДР </a:t>
            </a:r>
            <a:r>
              <a:rPr lang="uk-UA" sz="1400" b="1" dirty="0">
                <a:solidFill>
                  <a:srgbClr val="740000"/>
                </a:solidFill>
                <a:latin typeface="Times New Roman" pitchFamily="18" charset="0"/>
                <a:cs typeface="Times New Roman" pitchFamily="18" charset="0"/>
              </a:rPr>
              <a:t>і страхування</a:t>
            </a:r>
            <a:endParaRPr lang="fr-FR" sz="1400" b="1" dirty="0" smtClean="0">
              <a:solidFill>
                <a:srgbClr val="740000"/>
              </a:solidFill>
              <a:latin typeface="Times New Roman" pitchFamily="18" charset="0"/>
              <a:cs typeface="Times New Roman" pitchFamily="18" charset="0"/>
            </a:endParaRPr>
          </a:p>
        </p:txBody>
      </p:sp>
      <p:sp>
        <p:nvSpPr>
          <p:cNvPr id="29699" name="Text Box 9"/>
          <p:cNvSpPr txBox="1">
            <a:spLocks noChangeArrowheads="1"/>
          </p:cNvSpPr>
          <p:nvPr/>
        </p:nvSpPr>
        <p:spPr bwMode="auto">
          <a:xfrm>
            <a:off x="1571625" y="514350"/>
            <a:ext cx="5381626" cy="312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nSpc>
                <a:spcPts val="1700"/>
              </a:lnSpc>
              <a:buClr>
                <a:srgbClr val="000000"/>
              </a:buClr>
              <a:buSzPct val="100000"/>
            </a:pPr>
            <a:r>
              <a:rPr lang="ru-RU" sz="2400" b="1" kern="0" dirty="0">
                <a:solidFill>
                  <a:srgbClr val="740000"/>
                </a:solidFill>
                <a:latin typeface="Times New Roman" pitchFamily="18" charset="0"/>
                <a:sym typeface="Wingdings"/>
              </a:rPr>
              <a:t> </a:t>
            </a:r>
            <a:r>
              <a:rPr lang="uk-UA" sz="2000" b="1" dirty="0">
                <a:solidFill>
                  <a:srgbClr val="003300"/>
                </a:solidFill>
                <a:latin typeface="Times New Roman" pitchFamily="18" charset="0"/>
              </a:rPr>
              <a:t>Профілактика </a:t>
            </a:r>
            <a:r>
              <a:rPr lang="uk-UA" sz="2000" b="1" dirty="0" smtClean="0">
                <a:solidFill>
                  <a:srgbClr val="003300"/>
                </a:solidFill>
                <a:latin typeface="Times New Roman" pitchFamily="18" charset="0"/>
              </a:rPr>
              <a:t>БДР</a:t>
            </a:r>
            <a:endParaRPr lang="uk-UA" sz="2000" b="1" dirty="0">
              <a:solidFill>
                <a:srgbClr val="003300"/>
              </a:solidFill>
              <a:effectLst>
                <a:outerShdw blurRad="38100" dist="38100" dir="2700000" algn="tl">
                  <a:srgbClr val="000000">
                    <a:alpha val="43137"/>
                  </a:srgbClr>
                </a:outerShdw>
              </a:effectLst>
              <a:latin typeface="Times New Roman" pitchFamily="18" charset="0"/>
              <a:ea typeface="Arial Unicode MS" pitchFamily="34" charset="-128"/>
            </a:endParaRPr>
          </a:p>
        </p:txBody>
      </p:sp>
      <p:pic>
        <p:nvPicPr>
          <p:cNvPr id="4" name="Picture 8" descr="web0806CDscooter_0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4175" y="1885951"/>
            <a:ext cx="12573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7" descr="LGBT%20-%20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5276" y="1876424"/>
            <a:ext cx="13208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web06CDcollege_28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62699" y="4886325"/>
            <a:ext cx="1543051" cy="1104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8" descr="Pict0409"/>
          <p:cNvPicPr>
            <a:picLocks noChangeAspect="1" noChangeArrowheads="1"/>
          </p:cNvPicPr>
          <p:nvPr/>
        </p:nvPicPr>
        <p:blipFill>
          <a:blip r:embed="rId6" cstate="print">
            <a:lum bright="6000" contrast="2000"/>
            <a:extLst>
              <a:ext uri="{28A0092B-C50C-407E-A947-70E740481C1C}">
                <a14:useLocalDpi xmlns:a14="http://schemas.microsoft.com/office/drawing/2010/main" val="0"/>
              </a:ext>
            </a:extLst>
          </a:blip>
          <a:srcRect l="12859"/>
          <a:stretch>
            <a:fillRect/>
          </a:stretch>
        </p:blipFill>
        <p:spPr bwMode="auto">
          <a:xfrm>
            <a:off x="1257300" y="2600324"/>
            <a:ext cx="1314450" cy="847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0625" y="3990975"/>
            <a:ext cx="1323976"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ugo_content_imagevi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8426" y="2609850"/>
            <a:ext cx="1352549"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rot="16200000">
            <a:off x="-770818" y="3670965"/>
            <a:ext cx="2722733" cy="489045"/>
          </a:xfrm>
          <a:prstGeom prst="rect">
            <a:avLst/>
          </a:prstGeom>
          <a:solidFill>
            <a:schemeClr val="bg1">
              <a:lumMod val="95000"/>
            </a:schemeClr>
          </a:solidFill>
        </p:spPr>
        <p:txBody>
          <a:bodyPr wrap="square" anchor="ctr">
            <a:spAutoFit/>
          </a:bodyPr>
          <a:lstStyle/>
          <a:p>
            <a:pPr marL="446088" indent="-446088">
              <a:lnSpc>
                <a:spcPts val="1500"/>
              </a:lnSpc>
              <a:spcBef>
                <a:spcPts val="0"/>
              </a:spcBef>
              <a:defRPr/>
            </a:pPr>
            <a:r>
              <a:rPr lang="ru-RU" sz="1800" b="1" kern="0" dirty="0" smtClean="0">
                <a:solidFill>
                  <a:srgbClr val="990000"/>
                </a:solidFill>
                <a:effectLst>
                  <a:outerShdw blurRad="38100" dist="38100" dir="2700000" algn="tl">
                    <a:srgbClr val="C0C0C0"/>
                  </a:outerShdw>
                </a:effectLst>
                <a:latin typeface="Arial"/>
              </a:rPr>
              <a:t> </a:t>
            </a:r>
            <a:r>
              <a:rPr lang="ru-RU" sz="2000" b="1" kern="0" dirty="0" smtClean="0">
                <a:solidFill>
                  <a:srgbClr val="990000"/>
                </a:solidFill>
                <a:effectLst>
                  <a:outerShdw blurRad="38100" dist="38100" dir="2700000" algn="tl">
                    <a:srgbClr val="C0C0C0"/>
                  </a:outerShdw>
                </a:effectLst>
              </a:rPr>
              <a:t>основные</a:t>
            </a:r>
          </a:p>
          <a:p>
            <a:pPr marL="446088" indent="-446088">
              <a:lnSpc>
                <a:spcPts val="1500"/>
              </a:lnSpc>
              <a:spcBef>
                <a:spcPts val="0"/>
              </a:spcBef>
              <a:defRPr/>
            </a:pPr>
            <a:r>
              <a:rPr lang="ru-RU" sz="2000" b="1" kern="0" dirty="0" smtClean="0">
                <a:solidFill>
                  <a:srgbClr val="990000"/>
                </a:solidFill>
                <a:effectLst>
                  <a:outerShdw blurRad="38100" dist="38100" dir="2700000" algn="tl">
                    <a:srgbClr val="C0C0C0"/>
                  </a:outerShdw>
                </a:effectLst>
              </a:rPr>
              <a:t>направления</a:t>
            </a:r>
            <a:r>
              <a:rPr lang="ru-RU" sz="1800" b="1" kern="0" dirty="0" smtClean="0">
                <a:solidFill>
                  <a:srgbClr val="990000"/>
                </a:solidFill>
                <a:effectLst>
                  <a:outerShdw blurRad="38100" dist="38100" dir="2700000" algn="tl">
                    <a:srgbClr val="C0C0C0"/>
                  </a:outerShdw>
                </a:effectLst>
                <a:latin typeface="Arial"/>
              </a:rPr>
              <a:t>: </a:t>
            </a:r>
            <a:endParaRPr lang="ru-RU" sz="1800" b="1" kern="0" dirty="0">
              <a:solidFill>
                <a:srgbClr val="990000"/>
              </a:solidFill>
              <a:effectLst>
                <a:outerShdw blurRad="38100" dist="38100" dir="2700000" algn="tl">
                  <a:srgbClr val="C0C0C0"/>
                </a:outerShdw>
              </a:effectLst>
              <a:latin typeface="Arial"/>
            </a:endParaRPr>
          </a:p>
        </p:txBody>
      </p:sp>
      <p:pic>
        <p:nvPicPr>
          <p:cNvPr id="12" name="Picture 5"/>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81275" y="3971925"/>
            <a:ext cx="13716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Прапор Євросоюзу "/>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1293178">
            <a:off x="6642500" y="95875"/>
            <a:ext cx="1045695" cy="10681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Класичний український синьо-жовтий прапор"/>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75312">
            <a:off x="7644803" y="244693"/>
            <a:ext cx="985834" cy="989966"/>
          </a:xfrm>
          <a:prstGeom prst="rect">
            <a:avLst/>
          </a:prstGeom>
          <a:noFill/>
          <a:extLst>
            <a:ext uri="{909E8E84-426E-40DD-AFC4-6F175D3DCCD1}">
              <a14:hiddenFill xmlns:a14="http://schemas.microsoft.com/office/drawing/2010/main">
                <a:solidFill>
                  <a:srgbClr val="FFFFFF"/>
                </a:solidFill>
              </a14:hiddenFill>
            </a:ext>
          </a:extLst>
        </p:spPr>
      </p:pic>
      <p:pic>
        <p:nvPicPr>
          <p:cNvPr id="15" name="Рисунок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3875" y="361950"/>
            <a:ext cx="1295400" cy="400050"/>
          </a:xfrm>
          <a:prstGeom prst="rect">
            <a:avLst/>
          </a:prstGeom>
        </p:spPr>
      </p:pic>
      <p:sp>
        <p:nvSpPr>
          <p:cNvPr id="16" name="Oval 18"/>
          <p:cNvSpPr>
            <a:spLocks noChangeArrowheads="1"/>
          </p:cNvSpPr>
          <p:nvPr/>
        </p:nvSpPr>
        <p:spPr bwMode="auto">
          <a:xfrm>
            <a:off x="8688388" y="6508750"/>
            <a:ext cx="455612" cy="349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573">
                <a:solidFill>
                  <a:srgbClr val="000000"/>
                </a:solidFill>
                <a:prstDash val="dash"/>
                <a:miter lim="800000"/>
                <a:headEnd/>
                <a:tailEnd/>
              </a14:hiddenLine>
            </a:ext>
          </a:extLst>
        </p:spPr>
        <p:txBody>
          <a:bodyPr lIns="90000" tIns="46800" rIns="90000" bIns="46800" anchor="ctr">
            <a:spAutoFit/>
          </a:bodyPr>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1000" dirty="0" smtClean="0">
                <a:solidFill>
                  <a:srgbClr val="800000"/>
                </a:solidFill>
              </a:rPr>
              <a:t>14</a:t>
            </a:r>
            <a:endParaRPr lang="uk-UA" sz="1000" dirty="0">
              <a:solidFill>
                <a:srgbClr val="800000"/>
              </a:solidFill>
            </a:endParaRPr>
          </a:p>
        </p:txBody>
      </p:sp>
      <p:pic>
        <p:nvPicPr>
          <p:cNvPr id="1026" name="Picture 2" descr="Курсы подготовки водителей"/>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05501" y="3333750"/>
            <a:ext cx="1295400" cy="8763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9"/>
          <p:cNvSpPr txBox="1">
            <a:spLocks noChangeArrowheads="1"/>
          </p:cNvSpPr>
          <p:nvPr/>
        </p:nvSpPr>
        <p:spPr bwMode="auto">
          <a:xfrm>
            <a:off x="962025" y="1219200"/>
            <a:ext cx="7153275" cy="267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a:lnSpc>
                <a:spcPts val="1300"/>
              </a:lnSpc>
              <a:buClr>
                <a:srgbClr val="000000"/>
              </a:buClr>
              <a:buSzPct val="100000"/>
            </a:pPr>
            <a:r>
              <a:rPr lang="uk-UA" b="1" dirty="0">
                <a:solidFill>
                  <a:srgbClr val="740000"/>
                </a:solidFill>
                <a:latin typeface="Times New Roman" pitchFamily="18" charset="0"/>
              </a:rPr>
              <a:t>Розробка концепції формування </a:t>
            </a:r>
            <a:r>
              <a:rPr lang="uk-UA" b="1" dirty="0" smtClean="0">
                <a:solidFill>
                  <a:srgbClr val="740000"/>
                </a:solidFill>
                <a:latin typeface="Times New Roman" pitchFamily="18" charset="0"/>
              </a:rPr>
              <a:t>страхової культури, </a:t>
            </a:r>
            <a:r>
              <a:rPr lang="uk-UA" b="1" dirty="0">
                <a:solidFill>
                  <a:srgbClr val="740000"/>
                </a:solidFill>
                <a:latin typeface="Times New Roman" pitchFamily="18" charset="0"/>
              </a:rPr>
              <a:t>яка включала б:</a:t>
            </a:r>
            <a:endParaRPr lang="uk-UA" b="1" dirty="0">
              <a:solidFill>
                <a:srgbClr val="740000"/>
              </a:solidFill>
              <a:effectLst>
                <a:outerShdw blurRad="38100" dist="38100" dir="2700000" algn="tl">
                  <a:srgbClr val="000000">
                    <a:alpha val="43137"/>
                  </a:srgbClr>
                </a:outerShdw>
              </a:effectLst>
              <a:latin typeface="Times New Roman" pitchFamily="18" charset="0"/>
              <a:ea typeface="Arial Unicode MS" pitchFamily="34" charset="-128"/>
            </a:endParaRPr>
          </a:p>
        </p:txBody>
      </p:sp>
      <p:sp>
        <p:nvSpPr>
          <p:cNvPr id="23" name="Овал 22"/>
          <p:cNvSpPr/>
          <p:nvPr/>
        </p:nvSpPr>
        <p:spPr>
          <a:xfrm>
            <a:off x="609601" y="1162051"/>
            <a:ext cx="476250" cy="361950"/>
          </a:xfrm>
          <a:prstGeom prst="ellipse">
            <a:avLst/>
          </a:prstGeom>
          <a:solidFill>
            <a:srgbClr val="FFFFFF">
              <a:lumMod val="95000"/>
            </a:srgbClr>
          </a:solidFill>
          <a:ln w="25400" cap="flat" cmpd="sng" algn="ctr">
            <a:solidFill>
              <a:srgbClr val="FFFFFF">
                <a:lumMod val="75000"/>
                <a:alpha val="34000"/>
              </a:srgbClr>
            </a:solidFill>
            <a:prstDash val="solid"/>
          </a:ln>
          <a:effectLst/>
        </p:spPr>
        <p:txBody>
          <a:bodyPr rtlCol="0" anchor="ctr"/>
          <a:lstStyle/>
          <a:p>
            <a:pPr fontAlgn="auto">
              <a:spcBef>
                <a:spcPts val="0"/>
              </a:spcBef>
              <a:spcAft>
                <a:spcPts val="0"/>
              </a:spcAft>
              <a:defRPr/>
            </a:pPr>
            <a:r>
              <a:rPr lang="ru-RU" sz="1400" kern="0" dirty="0" smtClean="0">
                <a:solidFill>
                  <a:srgbClr val="740000"/>
                </a:solidFill>
                <a:latin typeface="Arial"/>
              </a:rPr>
              <a:t>!!!</a:t>
            </a:r>
            <a:endParaRPr lang="uk-UA" sz="1400" kern="0" dirty="0">
              <a:solidFill>
                <a:srgbClr val="740000"/>
              </a:solidFill>
              <a:latin typeface="Arial"/>
            </a:endParaRPr>
          </a:p>
        </p:txBody>
      </p:sp>
      <p:sp>
        <p:nvSpPr>
          <p:cNvPr id="3" name="Прямоугольник 2"/>
          <p:cNvSpPr/>
          <p:nvPr/>
        </p:nvSpPr>
        <p:spPr>
          <a:xfrm>
            <a:off x="5934074" y="3971925"/>
            <a:ext cx="1323976" cy="257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a:solidFill>
                <a:srgbClr val="FFFFFF"/>
              </a:solidFill>
            </a:endParaRPr>
          </a:p>
        </p:txBody>
      </p:sp>
    </p:spTree>
    <p:extLst>
      <p:ext uri="{BB962C8B-B14F-4D97-AF65-F5344CB8AC3E}">
        <p14:creationId xmlns:p14="http://schemas.microsoft.com/office/powerpoint/2010/main" val="30401617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61925" y="669082"/>
            <a:ext cx="824440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ts val="1900"/>
              </a:lnSpc>
              <a:spcBef>
                <a:spcPts val="0"/>
              </a:spcBef>
              <a:spcAft>
                <a:spcPts val="0"/>
              </a:spcAft>
            </a:pPr>
            <a:r>
              <a:rPr lang="uk-UA" sz="2000" b="1" dirty="0" smtClean="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Комунікативні зв’</a:t>
            </a:r>
            <a:r>
              <a:rPr lang="uk-UA" sz="2200" b="1" dirty="0" smtClean="0">
                <a:solidFill>
                  <a:srgbClr val="003300"/>
                </a:solidFill>
                <a:effectLst>
                  <a:outerShdw blurRad="38100" dist="38100" dir="2700000" algn="tl">
                    <a:srgbClr val="000000">
                      <a:alpha val="43137"/>
                    </a:srgbClr>
                  </a:outerShdw>
                </a:effectLst>
                <a:latin typeface="Times New Roman" pitchFamily="18" charset="0"/>
                <a:cs typeface="Times New Roman" pitchFamily="18" charset="0"/>
              </a:rPr>
              <a:t>язки МТСБУ</a:t>
            </a:r>
            <a:endParaRPr lang="uk-UA" sz="2200" b="1" dirty="0">
              <a:solidFill>
                <a:srgbClr val="9BBB59">
                  <a:lumMod val="20000"/>
                  <a:lumOff val="80000"/>
                </a:srgbClr>
              </a:solidFill>
              <a:latin typeface="Times New Roman" pitchFamily="18" charset="0"/>
              <a:cs typeface="Times New Roman"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8640"/>
            <a:ext cx="1295400" cy="400050"/>
          </a:xfrm>
          <a:prstGeom prst="rect">
            <a:avLst/>
          </a:prstGeom>
        </p:spPr>
      </p:pic>
      <p:sp>
        <p:nvSpPr>
          <p:cNvPr id="9" name="Прямоугольник 8"/>
          <p:cNvSpPr/>
          <p:nvPr/>
        </p:nvSpPr>
        <p:spPr>
          <a:xfrm>
            <a:off x="542924" y="1546895"/>
            <a:ext cx="7858125" cy="5009064"/>
          </a:xfrm>
          <a:prstGeom prst="rect">
            <a:avLst/>
          </a:prstGeom>
        </p:spPr>
        <p:txBody>
          <a:bodyPr wrap="square">
            <a:spAutoFit/>
          </a:bodyPr>
          <a:lstStyle/>
          <a:p>
            <a:pPr fontAlgn="auto">
              <a:lnSpc>
                <a:spcPts val="1500"/>
              </a:lnSpc>
              <a:spcBef>
                <a:spcPts val="0"/>
              </a:spcBef>
              <a:spcAft>
                <a:spcPts val="0"/>
              </a:spcAft>
              <a:tabLst>
                <a:tab pos="719138" algn="l"/>
              </a:tabLst>
            </a:pPr>
            <a:r>
              <a:rPr lang="ru-RU" b="1" i="1" dirty="0" smtClean="0">
                <a:solidFill>
                  <a:prstClr val="black"/>
                </a:solidFill>
                <a:latin typeface="Calibri"/>
              </a:rPr>
              <a:t>          </a:t>
            </a:r>
            <a:endParaRPr lang="ru-RU" b="1" i="1" dirty="0">
              <a:solidFill>
                <a:prstClr val="black"/>
              </a:solidFill>
              <a:latin typeface="Calibri"/>
            </a:endParaRPr>
          </a:p>
          <a:p>
            <a:pPr algn="just" fontAlgn="auto">
              <a:lnSpc>
                <a:spcPts val="1500"/>
              </a:lnSpc>
              <a:spcBef>
                <a:spcPts val="0"/>
              </a:spcBef>
              <a:spcAft>
                <a:spcPts val="0"/>
              </a:spcAft>
              <a:tabLst>
                <a:tab pos="719138" algn="l"/>
              </a:tabLst>
            </a:pPr>
            <a:endParaRPr lang="uk-UA" i="1" dirty="0" smtClean="0">
              <a:solidFill>
                <a:srgbClr val="003300"/>
              </a:solidFill>
            </a:endParaRPr>
          </a:p>
          <a:p>
            <a:pPr marL="1076325" indent="-1076325" algn="just" fontAlgn="auto">
              <a:lnSpc>
                <a:spcPts val="1500"/>
              </a:lnSpc>
              <a:spcBef>
                <a:spcPts val="0"/>
              </a:spcBef>
              <a:spcAft>
                <a:spcPts val="0"/>
              </a:spcAft>
              <a:tabLst>
                <a:tab pos="719138" algn="l"/>
              </a:tabLst>
            </a:pPr>
            <a:r>
              <a:rPr lang="uk-UA" i="1" dirty="0" smtClean="0">
                <a:solidFill>
                  <a:srgbClr val="003300"/>
                </a:solidFill>
              </a:rPr>
              <a:t>	</a:t>
            </a:r>
            <a:r>
              <a:rPr lang="uk-UA" dirty="0" smtClean="0"/>
              <a:t>1. Здійснюється </a:t>
            </a:r>
            <a:r>
              <a:rPr lang="uk-UA" b="1" dirty="0" smtClean="0">
                <a:solidFill>
                  <a:srgbClr val="740000"/>
                </a:solidFill>
              </a:rPr>
              <a:t>оприлюднення </a:t>
            </a:r>
            <a:r>
              <a:rPr lang="uk-UA" b="1" dirty="0">
                <a:solidFill>
                  <a:srgbClr val="740000"/>
                </a:solidFill>
              </a:rPr>
              <a:t>на сайті </a:t>
            </a:r>
            <a:r>
              <a:rPr lang="uk-UA" b="1" dirty="0" smtClean="0">
                <a:solidFill>
                  <a:srgbClr val="740000"/>
                </a:solidFill>
              </a:rPr>
              <a:t>МТСБУ результатів </a:t>
            </a:r>
            <a:r>
              <a:rPr lang="uk-UA" b="1" dirty="0">
                <a:solidFill>
                  <a:srgbClr val="740000"/>
                </a:solidFill>
              </a:rPr>
              <a:t>діяльності страховиків-членів </a:t>
            </a:r>
            <a:r>
              <a:rPr lang="uk-UA" b="1" dirty="0" smtClean="0">
                <a:solidFill>
                  <a:srgbClr val="740000"/>
                </a:solidFill>
              </a:rPr>
              <a:t>Бюро</a:t>
            </a:r>
            <a:r>
              <a:rPr lang="uk-UA" dirty="0" smtClean="0"/>
              <a:t>, зокрема:</a:t>
            </a:r>
            <a:endParaRPr lang="ru-RU" sz="1400" dirty="0" smtClean="0"/>
          </a:p>
          <a:p>
            <a:pPr marL="895350" indent="-895350" algn="l" fontAlgn="auto">
              <a:spcBef>
                <a:spcPts val="0"/>
              </a:spcBef>
              <a:spcAft>
                <a:spcPts val="0"/>
              </a:spcAft>
            </a:pPr>
            <a:r>
              <a:rPr lang="ru-RU" sz="1400" dirty="0" smtClean="0">
                <a:solidFill>
                  <a:prstClr val="black"/>
                </a:solidFill>
              </a:rPr>
              <a:t>	</a:t>
            </a:r>
          </a:p>
          <a:p>
            <a:pPr marL="895350" indent="-895350" algn="l" fontAlgn="auto">
              <a:spcBef>
                <a:spcPts val="0"/>
              </a:spcBef>
              <a:spcAft>
                <a:spcPts val="0"/>
              </a:spcAft>
            </a:pPr>
            <a:r>
              <a:rPr lang="ru-RU" sz="1400" dirty="0">
                <a:solidFill>
                  <a:prstClr val="black"/>
                </a:solidFill>
              </a:rPr>
              <a:t>	</a:t>
            </a:r>
            <a:r>
              <a:rPr lang="ru-RU" sz="1400" dirty="0" smtClean="0">
                <a:solidFill>
                  <a:prstClr val="black"/>
                </a:solidFill>
              </a:rPr>
              <a:t>- </a:t>
            </a:r>
            <a:r>
              <a:rPr lang="uk-UA" sz="1200" dirty="0">
                <a:solidFill>
                  <a:prstClr val="black"/>
                </a:solidFill>
              </a:rPr>
              <a:t>кількість укладених договорів </a:t>
            </a:r>
            <a:r>
              <a:rPr lang="uk-UA" sz="1200" dirty="0" smtClean="0">
                <a:solidFill>
                  <a:prstClr val="black"/>
                </a:solidFill>
              </a:rPr>
              <a:t>ОСЦПВ та  </a:t>
            </a:r>
            <a:r>
              <a:rPr lang="uk-UA" sz="1200" dirty="0">
                <a:solidFill>
                  <a:prstClr val="black"/>
                </a:solidFill>
              </a:rPr>
              <a:t>сума </a:t>
            </a:r>
            <a:r>
              <a:rPr lang="uk-UA" sz="1200" dirty="0" smtClean="0">
                <a:solidFill>
                  <a:prstClr val="black"/>
                </a:solidFill>
              </a:rPr>
              <a:t>отриманих премій </a:t>
            </a:r>
          </a:p>
          <a:p>
            <a:pPr marL="895350" indent="-895350" algn="l" fontAlgn="auto">
              <a:spcBef>
                <a:spcPts val="0"/>
              </a:spcBef>
              <a:spcAft>
                <a:spcPts val="0"/>
              </a:spcAft>
            </a:pPr>
            <a:r>
              <a:rPr lang="uk-UA" sz="1200" dirty="0">
                <a:solidFill>
                  <a:prstClr val="black"/>
                </a:solidFill>
              </a:rPr>
              <a:t>	</a:t>
            </a:r>
            <a:r>
              <a:rPr lang="uk-UA" sz="1200" dirty="0" smtClean="0">
                <a:solidFill>
                  <a:prstClr val="black"/>
                </a:solidFill>
              </a:rPr>
              <a:t>- </a:t>
            </a:r>
            <a:r>
              <a:rPr lang="uk-UA" sz="1200" dirty="0">
                <a:solidFill>
                  <a:prstClr val="black"/>
                </a:solidFill>
              </a:rPr>
              <a:t>кількість врегульованих вимог </a:t>
            </a:r>
            <a:r>
              <a:rPr lang="uk-UA" sz="1200" dirty="0" smtClean="0">
                <a:solidFill>
                  <a:prstClr val="black"/>
                </a:solidFill>
              </a:rPr>
              <a:t>та сума </a:t>
            </a:r>
            <a:r>
              <a:rPr lang="uk-UA" sz="1200" dirty="0">
                <a:solidFill>
                  <a:prstClr val="black"/>
                </a:solidFill>
              </a:rPr>
              <a:t>сплачених страхових </a:t>
            </a:r>
            <a:r>
              <a:rPr lang="uk-UA" sz="1200" dirty="0" smtClean="0">
                <a:solidFill>
                  <a:prstClr val="black"/>
                </a:solidFill>
              </a:rPr>
              <a:t>виплат</a:t>
            </a:r>
          </a:p>
          <a:p>
            <a:pPr marL="895350" indent="-895350" algn="l" fontAlgn="auto">
              <a:spcBef>
                <a:spcPts val="0"/>
              </a:spcBef>
              <a:spcAft>
                <a:spcPts val="0"/>
              </a:spcAft>
            </a:pPr>
            <a:r>
              <a:rPr lang="uk-UA" sz="1200" dirty="0" smtClean="0">
                <a:solidFill>
                  <a:prstClr val="black"/>
                </a:solidFill>
              </a:rPr>
              <a:t>                       </a:t>
            </a:r>
            <a:r>
              <a:rPr lang="uk-UA" sz="1200" dirty="0">
                <a:solidFill>
                  <a:prstClr val="black"/>
                </a:solidFill>
              </a:rPr>
              <a:t>- середній термін врегулювання вимог (за шкоду, заподіяну майну) з дати </a:t>
            </a:r>
            <a:r>
              <a:rPr lang="uk-UA" sz="1200" dirty="0" smtClean="0">
                <a:solidFill>
                  <a:prstClr val="black"/>
                </a:solidFill>
              </a:rPr>
              <a:t>ДТП</a:t>
            </a:r>
          </a:p>
          <a:p>
            <a:pPr marL="895350" indent="-895350" algn="l" fontAlgn="auto">
              <a:spcBef>
                <a:spcPts val="0"/>
              </a:spcBef>
              <a:spcAft>
                <a:spcPts val="0"/>
              </a:spcAft>
            </a:pPr>
            <a:r>
              <a:rPr lang="uk-UA" sz="1200" dirty="0">
                <a:solidFill>
                  <a:prstClr val="black"/>
                </a:solidFill>
              </a:rPr>
              <a:t> </a:t>
            </a:r>
            <a:r>
              <a:rPr lang="uk-UA" sz="1200" dirty="0" smtClean="0">
                <a:solidFill>
                  <a:prstClr val="black"/>
                </a:solidFill>
              </a:rPr>
              <a:t>                      </a:t>
            </a:r>
            <a:r>
              <a:rPr lang="uk-UA" sz="1200" dirty="0">
                <a:solidFill>
                  <a:prstClr val="black"/>
                </a:solidFill>
              </a:rPr>
              <a:t>- питома вага врегульованих вимог за періоди </a:t>
            </a:r>
            <a:r>
              <a:rPr lang="uk-UA" sz="1200" dirty="0" smtClean="0">
                <a:solidFill>
                  <a:prstClr val="black"/>
                </a:solidFill>
              </a:rPr>
              <a:t>: </a:t>
            </a:r>
            <a:r>
              <a:rPr lang="uk-UA" sz="1200" dirty="0" smtClean="0">
                <a:solidFill>
                  <a:prstClr val="black"/>
                </a:solidFill>
              </a:rPr>
              <a:t>до </a:t>
            </a:r>
            <a:r>
              <a:rPr lang="uk-UA" sz="1200" dirty="0"/>
              <a:t>90 днів </a:t>
            </a:r>
            <a:r>
              <a:rPr lang="uk-UA" sz="1200" dirty="0">
                <a:solidFill>
                  <a:prstClr val="black"/>
                </a:solidFill>
              </a:rPr>
              <a:t>від дати </a:t>
            </a:r>
            <a:r>
              <a:rPr lang="uk-UA" sz="1200" dirty="0" smtClean="0">
                <a:solidFill>
                  <a:prstClr val="black"/>
                </a:solidFill>
              </a:rPr>
              <a:t>ДТП та до </a:t>
            </a:r>
            <a:r>
              <a:rPr lang="uk-UA" sz="1200" dirty="0">
                <a:solidFill>
                  <a:srgbClr val="740000"/>
                </a:solidFill>
              </a:rPr>
              <a:t>120 днів</a:t>
            </a:r>
            <a:r>
              <a:rPr lang="uk-UA" sz="1200" dirty="0">
                <a:solidFill>
                  <a:prstClr val="black"/>
                </a:solidFill>
              </a:rPr>
              <a:t> від дати </a:t>
            </a:r>
            <a:r>
              <a:rPr lang="uk-UA" sz="1200" dirty="0" smtClean="0">
                <a:solidFill>
                  <a:prstClr val="black"/>
                </a:solidFill>
              </a:rPr>
              <a:t>ДТП </a:t>
            </a:r>
            <a:endParaRPr lang="uk-UA" sz="1200" dirty="0">
              <a:solidFill>
                <a:prstClr val="black"/>
              </a:solidFill>
            </a:endParaRPr>
          </a:p>
          <a:p>
            <a:pPr marL="895350" indent="-895350" algn="l" fontAlgn="auto">
              <a:spcBef>
                <a:spcPts val="0"/>
              </a:spcBef>
              <a:spcAft>
                <a:spcPts val="0"/>
              </a:spcAft>
            </a:pPr>
            <a:r>
              <a:rPr lang="uk-UA" sz="1200" dirty="0" smtClean="0">
                <a:solidFill>
                  <a:prstClr val="black"/>
                </a:solidFill>
              </a:rPr>
              <a:t>                      - сума </a:t>
            </a:r>
            <a:r>
              <a:rPr lang="uk-UA" sz="1200" dirty="0">
                <a:solidFill>
                  <a:prstClr val="black"/>
                </a:solidFill>
              </a:rPr>
              <a:t>здійснених страхових відшкодувань і кількість врегульованих вимог з використанням «європротоколу» </a:t>
            </a:r>
            <a:endParaRPr lang="uk-UA" sz="1200" dirty="0" smtClean="0">
              <a:solidFill>
                <a:prstClr val="black"/>
              </a:solidFill>
            </a:endParaRPr>
          </a:p>
          <a:p>
            <a:pPr marL="895350" indent="-895350" algn="l" fontAlgn="auto">
              <a:spcBef>
                <a:spcPts val="0"/>
              </a:spcBef>
              <a:spcAft>
                <a:spcPts val="0"/>
              </a:spcAft>
            </a:pPr>
            <a:r>
              <a:rPr lang="uk-UA" sz="1200" dirty="0">
                <a:solidFill>
                  <a:prstClr val="black"/>
                </a:solidFill>
              </a:rPr>
              <a:t> </a:t>
            </a:r>
            <a:r>
              <a:rPr lang="uk-UA" sz="1200" dirty="0" smtClean="0">
                <a:solidFill>
                  <a:prstClr val="black"/>
                </a:solidFill>
              </a:rPr>
              <a:t>                     - кількість </a:t>
            </a:r>
            <a:r>
              <a:rPr lang="uk-UA" sz="1200" dirty="0">
                <a:solidFill>
                  <a:prstClr val="black"/>
                </a:solidFill>
              </a:rPr>
              <a:t>скарг від постраждалих на дії страховика, що надійшли в </a:t>
            </a:r>
            <a:r>
              <a:rPr lang="uk-UA" sz="1200" dirty="0" smtClean="0">
                <a:solidFill>
                  <a:prstClr val="black"/>
                </a:solidFill>
              </a:rPr>
              <a:t>МТСБУ</a:t>
            </a:r>
            <a:endParaRPr lang="ru-RU" b="1" dirty="0" smtClean="0">
              <a:solidFill>
                <a:srgbClr val="8A0000"/>
              </a:solidFill>
            </a:endParaRPr>
          </a:p>
          <a:p>
            <a:pPr algn="just" fontAlgn="auto">
              <a:spcBef>
                <a:spcPts val="0"/>
              </a:spcBef>
              <a:spcAft>
                <a:spcPts val="0"/>
              </a:spcAft>
            </a:pPr>
            <a:r>
              <a:rPr lang="ru-RU" b="1" dirty="0">
                <a:solidFill>
                  <a:srgbClr val="8A0000"/>
                </a:solidFill>
              </a:rPr>
              <a:t> </a:t>
            </a:r>
            <a:r>
              <a:rPr lang="ru-RU" b="1" dirty="0" smtClean="0">
                <a:solidFill>
                  <a:srgbClr val="8A0000"/>
                </a:solidFill>
              </a:rPr>
              <a:t>                                                  </a:t>
            </a:r>
          </a:p>
          <a:p>
            <a:pPr algn="just" fontAlgn="auto">
              <a:lnSpc>
                <a:spcPct val="150000"/>
              </a:lnSpc>
              <a:spcBef>
                <a:spcPts val="0"/>
              </a:spcBef>
              <a:spcAft>
                <a:spcPts val="0"/>
              </a:spcAft>
            </a:pPr>
            <a:r>
              <a:rPr lang="ru-RU" b="1" dirty="0">
                <a:solidFill>
                  <a:srgbClr val="8A0000"/>
                </a:solidFill>
              </a:rPr>
              <a:t> </a:t>
            </a:r>
            <a:r>
              <a:rPr lang="ru-RU" b="1" dirty="0" smtClean="0">
                <a:solidFill>
                  <a:srgbClr val="8A0000"/>
                </a:solidFill>
              </a:rPr>
              <a:t>             </a:t>
            </a:r>
            <a:r>
              <a:rPr lang="ru-RU" sz="1500" dirty="0" smtClean="0"/>
              <a:t>2.</a:t>
            </a:r>
            <a:r>
              <a:rPr lang="ru-RU" dirty="0" smtClean="0"/>
              <a:t> </a:t>
            </a:r>
            <a:r>
              <a:rPr lang="uk-UA" sz="1500" b="1" dirty="0" smtClean="0">
                <a:solidFill>
                  <a:srgbClr val="740000"/>
                </a:solidFill>
              </a:rPr>
              <a:t>Відкрито </a:t>
            </a:r>
            <a:r>
              <a:rPr lang="uk-UA" sz="1500" b="1" dirty="0">
                <a:solidFill>
                  <a:srgbClr val="740000"/>
                </a:solidFill>
              </a:rPr>
              <a:t>оновлений офіс прийому громадян</a:t>
            </a:r>
            <a:r>
              <a:rPr lang="uk-UA" sz="1500" dirty="0">
                <a:solidFill>
                  <a:prstClr val="black"/>
                </a:solidFill>
              </a:rPr>
              <a:t>, </a:t>
            </a:r>
            <a:r>
              <a:rPr lang="uk-UA" sz="1500" dirty="0" smtClean="0">
                <a:solidFill>
                  <a:prstClr val="black"/>
                </a:solidFill>
              </a:rPr>
              <a:t>покращено </a:t>
            </a:r>
            <a:r>
              <a:rPr lang="uk-UA" sz="1500" dirty="0">
                <a:solidFill>
                  <a:prstClr val="black"/>
                </a:solidFill>
              </a:rPr>
              <a:t>режим їх </a:t>
            </a:r>
            <a:r>
              <a:rPr lang="uk-UA" sz="1500" dirty="0" smtClean="0">
                <a:solidFill>
                  <a:prstClr val="black"/>
                </a:solidFill>
              </a:rPr>
              <a:t>прийому</a:t>
            </a:r>
          </a:p>
          <a:p>
            <a:pPr algn="just" fontAlgn="auto">
              <a:lnSpc>
                <a:spcPct val="150000"/>
              </a:lnSpc>
              <a:spcBef>
                <a:spcPts val="0"/>
              </a:spcBef>
              <a:spcAft>
                <a:spcPts val="0"/>
              </a:spcAft>
              <a:tabLst>
                <a:tab pos="895350" algn="l"/>
                <a:tab pos="990600" algn="l"/>
              </a:tabLst>
            </a:pPr>
            <a:r>
              <a:rPr lang="uk-UA" sz="1500" dirty="0">
                <a:solidFill>
                  <a:prstClr val="black"/>
                </a:solidFill>
              </a:rPr>
              <a:t> </a:t>
            </a:r>
            <a:r>
              <a:rPr lang="uk-UA" sz="1500" dirty="0" smtClean="0">
                <a:solidFill>
                  <a:prstClr val="black"/>
                </a:solidFill>
              </a:rPr>
              <a:t>              3. </a:t>
            </a:r>
            <a:r>
              <a:rPr lang="uk-UA" sz="1500" b="1" dirty="0" smtClean="0">
                <a:solidFill>
                  <a:srgbClr val="740000"/>
                </a:solidFill>
              </a:rPr>
              <a:t>Вдосконалено </a:t>
            </a:r>
            <a:r>
              <a:rPr lang="uk-UA" sz="1500" b="1" dirty="0">
                <a:solidFill>
                  <a:srgbClr val="740000"/>
                </a:solidFill>
              </a:rPr>
              <a:t>принципи і </a:t>
            </a:r>
            <a:r>
              <a:rPr lang="uk-UA" sz="1500" b="1" dirty="0" smtClean="0">
                <a:solidFill>
                  <a:srgbClr val="740000"/>
                </a:solidFill>
              </a:rPr>
              <a:t>технологію </a:t>
            </a:r>
            <a:r>
              <a:rPr lang="uk-UA" sz="1500" dirty="0"/>
              <a:t>прийому </a:t>
            </a:r>
            <a:r>
              <a:rPr lang="uk-UA" sz="1500" dirty="0" smtClean="0"/>
              <a:t>документів</a:t>
            </a:r>
          </a:p>
          <a:p>
            <a:pPr algn="just" fontAlgn="auto">
              <a:lnSpc>
                <a:spcPct val="150000"/>
              </a:lnSpc>
              <a:spcBef>
                <a:spcPts val="0"/>
              </a:spcBef>
              <a:spcAft>
                <a:spcPts val="0"/>
              </a:spcAft>
              <a:tabLst>
                <a:tab pos="895350" algn="l"/>
                <a:tab pos="990600" algn="l"/>
              </a:tabLst>
            </a:pPr>
            <a:r>
              <a:rPr lang="uk-UA" sz="1500" b="1" dirty="0">
                <a:solidFill>
                  <a:prstClr val="black"/>
                </a:solidFill>
              </a:rPr>
              <a:t> </a:t>
            </a:r>
            <a:r>
              <a:rPr lang="uk-UA" sz="1500" b="1" dirty="0" smtClean="0">
                <a:solidFill>
                  <a:prstClr val="black"/>
                </a:solidFill>
              </a:rPr>
              <a:t>              </a:t>
            </a:r>
            <a:r>
              <a:rPr lang="uk-UA" sz="1500" dirty="0" smtClean="0">
                <a:solidFill>
                  <a:prstClr val="black"/>
                </a:solidFill>
              </a:rPr>
              <a:t>4. </a:t>
            </a:r>
            <a:r>
              <a:rPr lang="uk-UA" sz="1500" b="1" dirty="0">
                <a:solidFill>
                  <a:srgbClr val="740000"/>
                </a:solidFill>
              </a:rPr>
              <a:t>Надається </a:t>
            </a:r>
            <a:r>
              <a:rPr lang="uk-UA" sz="1500" dirty="0" smtClean="0"/>
              <a:t>кожному потерпілому </a:t>
            </a:r>
            <a:r>
              <a:rPr lang="uk-UA" sz="1500" dirty="0" smtClean="0">
                <a:solidFill>
                  <a:prstClr val="black"/>
                </a:solidFill>
              </a:rPr>
              <a:t>віртуальний </a:t>
            </a:r>
            <a:r>
              <a:rPr lang="uk-UA" sz="1500" b="1" dirty="0" smtClean="0">
                <a:solidFill>
                  <a:srgbClr val="740000"/>
                </a:solidFill>
              </a:rPr>
              <a:t>«Кабінет потерпілого»</a:t>
            </a:r>
            <a:endParaRPr lang="uk-UA" sz="1500" dirty="0">
              <a:solidFill>
                <a:prstClr val="black"/>
              </a:solidFill>
            </a:endParaRPr>
          </a:p>
          <a:p>
            <a:pPr algn="just" fontAlgn="auto">
              <a:lnSpc>
                <a:spcPct val="150000"/>
              </a:lnSpc>
              <a:spcBef>
                <a:spcPts val="0"/>
              </a:spcBef>
              <a:spcAft>
                <a:spcPts val="0"/>
              </a:spcAft>
              <a:tabLst>
                <a:tab pos="895350" algn="l"/>
                <a:tab pos="990600" algn="l"/>
              </a:tabLst>
            </a:pPr>
            <a:r>
              <a:rPr lang="uk-UA" sz="1500" dirty="0" smtClean="0">
                <a:solidFill>
                  <a:prstClr val="black"/>
                </a:solidFill>
              </a:rPr>
              <a:t>               5. </a:t>
            </a:r>
            <a:r>
              <a:rPr lang="uk-UA" sz="1500" b="1" dirty="0" smtClean="0">
                <a:solidFill>
                  <a:srgbClr val="740000"/>
                </a:solidFill>
              </a:rPr>
              <a:t>З </a:t>
            </a:r>
            <a:r>
              <a:rPr lang="uk-UA" sz="1500" b="1" dirty="0" smtClean="0">
                <a:solidFill>
                  <a:srgbClr val="740000"/>
                </a:solidFill>
              </a:rPr>
              <a:t>2017 року цілодобово </a:t>
            </a:r>
            <a:r>
              <a:rPr lang="uk-UA" sz="1500" b="1" dirty="0" smtClean="0">
                <a:solidFill>
                  <a:srgbClr val="740000"/>
                </a:solidFill>
              </a:rPr>
              <a:t>запрацює</a:t>
            </a:r>
            <a:r>
              <a:rPr lang="uk-UA" sz="1500" dirty="0" smtClean="0">
                <a:solidFill>
                  <a:srgbClr val="740000"/>
                </a:solidFill>
              </a:rPr>
              <a:t> </a:t>
            </a:r>
            <a:r>
              <a:rPr lang="uk-UA" sz="1500" b="1" dirty="0" smtClean="0">
                <a:solidFill>
                  <a:srgbClr val="740000"/>
                </a:solidFill>
              </a:rPr>
              <a:t>Call-центр МТСБУ</a:t>
            </a:r>
          </a:p>
          <a:p>
            <a:pPr algn="just" fontAlgn="auto">
              <a:lnSpc>
                <a:spcPct val="150000"/>
              </a:lnSpc>
              <a:spcBef>
                <a:spcPts val="0"/>
              </a:spcBef>
              <a:spcAft>
                <a:spcPts val="0"/>
              </a:spcAft>
              <a:tabLst>
                <a:tab pos="895350" algn="l"/>
                <a:tab pos="990600" algn="l"/>
              </a:tabLst>
            </a:pPr>
            <a:r>
              <a:rPr lang="uk-UA" dirty="0">
                <a:solidFill>
                  <a:prstClr val="black"/>
                </a:solidFill>
              </a:rPr>
              <a:t/>
            </a:r>
            <a:br>
              <a:rPr lang="uk-UA" dirty="0">
                <a:solidFill>
                  <a:prstClr val="black"/>
                </a:solidFill>
              </a:rPr>
            </a:br>
            <a:endParaRPr lang="uk-UA" dirty="0" smtClean="0">
              <a:solidFill>
                <a:prstClr val="black"/>
              </a:solidFill>
            </a:endParaRPr>
          </a:p>
          <a:p>
            <a:pPr marL="895350" algn="l" fontAlgn="auto">
              <a:spcBef>
                <a:spcPts val="0"/>
              </a:spcBef>
              <a:spcAft>
                <a:spcPts val="0"/>
              </a:spcAft>
            </a:pPr>
            <a:endParaRPr lang="ru-RU" sz="1400" dirty="0" smtClean="0">
              <a:solidFill>
                <a:prstClr val="black"/>
              </a:solidFill>
            </a:endParaRPr>
          </a:p>
        </p:txBody>
      </p:sp>
      <p:pic>
        <p:nvPicPr>
          <p:cNvPr id="6146" name="Picture 2" descr="C:\Users\ivani\Pictures\Zvazo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905125"/>
            <a:ext cx="1352550" cy="1162050"/>
          </a:xfrm>
          <a:prstGeom prst="rect">
            <a:avLst/>
          </a:prstGeom>
          <a:noFill/>
          <a:extLst>
            <a:ext uri="{909E8E84-426E-40DD-AFC4-6F175D3DCCD1}">
              <a14:hiddenFill xmlns:a14="http://schemas.microsoft.com/office/drawing/2010/main">
                <a:solidFill>
                  <a:srgbClr val="FFFFFF"/>
                </a:solidFill>
              </a14:hiddenFill>
            </a:ext>
          </a:extLst>
        </p:spPr>
      </p:pic>
      <p:sp>
        <p:nvSpPr>
          <p:cNvPr id="7" name="Oval 18"/>
          <p:cNvSpPr>
            <a:spLocks noChangeArrowheads="1"/>
          </p:cNvSpPr>
          <p:nvPr/>
        </p:nvSpPr>
        <p:spPr bwMode="auto">
          <a:xfrm>
            <a:off x="8688388" y="6508750"/>
            <a:ext cx="455612" cy="349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573">
                <a:solidFill>
                  <a:srgbClr val="000000"/>
                </a:solidFill>
                <a:prstDash val="dash"/>
                <a:miter lim="800000"/>
                <a:headEnd/>
                <a:tailEnd/>
              </a14:hiddenLine>
            </a:ext>
          </a:extLst>
        </p:spPr>
        <p:txBody>
          <a:bodyPr lIns="90000" tIns="46800" rIns="90000" bIns="46800" anchor="ctr">
            <a:spAutoFit/>
          </a:bodyPr>
          <a:lstStyle/>
          <a:p>
            <a:pPr algn="l" defTabSz="449263"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uk-UA" sz="1000" kern="0" dirty="0" smtClean="0">
                <a:solidFill>
                  <a:srgbClr val="800000"/>
                </a:solidFill>
                <a:latin typeface="Calibri"/>
              </a:rPr>
              <a:t>15</a:t>
            </a:r>
            <a:endParaRPr lang="uk-UA" sz="1000" kern="0" dirty="0">
              <a:solidFill>
                <a:srgbClr val="800000"/>
              </a:solidFill>
              <a:latin typeface="Calibri"/>
            </a:endParaRPr>
          </a:p>
        </p:txBody>
      </p:sp>
      <p:pic>
        <p:nvPicPr>
          <p:cNvPr id="8" name="Picture 2" descr="Прапор Євросоюзу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93178">
            <a:off x="6642500" y="95875"/>
            <a:ext cx="1045695" cy="1068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Класичний український синьо-жовтий прапор"/>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75312">
            <a:off x="7644803" y="244693"/>
            <a:ext cx="985834" cy="98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871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1"/>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Объект 1"/>
          <p:cNvSpPr txBox="1">
            <a:spLocks/>
          </p:cNvSpPr>
          <p:nvPr/>
        </p:nvSpPr>
        <p:spPr>
          <a:xfrm>
            <a:off x="114299" y="1581151"/>
            <a:ext cx="3857625" cy="1009650"/>
          </a:xfrm>
          <a:prstGeom prst="rect">
            <a:avLst/>
          </a:prstGeom>
          <a:ln>
            <a:solidFill>
              <a:schemeClr val="bg1">
                <a:lumMod val="75000"/>
              </a:schemeClr>
            </a:solidFill>
            <a:prstDash val="dash"/>
          </a:ln>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just" fontAlgn="auto">
              <a:lnSpc>
                <a:spcPts val="1300"/>
              </a:lnSpc>
              <a:buClr>
                <a:srgbClr val="2DA2BF"/>
              </a:buClr>
              <a:buNone/>
              <a:defRPr/>
            </a:pPr>
            <a:endParaRPr lang="ru-RU" sz="2400" b="1" dirty="0">
              <a:solidFill>
                <a:srgbClr val="003300"/>
              </a:solidFill>
              <a:sym typeface="Wingdings"/>
            </a:endParaRPr>
          </a:p>
          <a:p>
            <a:pPr marL="109728" indent="0" algn="just" fontAlgn="auto">
              <a:lnSpc>
                <a:spcPts val="1300"/>
              </a:lnSpc>
              <a:buClr>
                <a:srgbClr val="2DA2BF"/>
              </a:buClr>
              <a:buNone/>
              <a:defRPr/>
            </a:pPr>
            <a:r>
              <a:rPr lang="ru-RU" sz="2400" b="1" dirty="0" smtClean="0">
                <a:solidFill>
                  <a:srgbClr val="003300"/>
                </a:solidFill>
                <a:sym typeface="Wingdings"/>
              </a:rPr>
              <a:t></a:t>
            </a:r>
            <a:r>
              <a:rPr lang="uk-UA" sz="1600" b="1" dirty="0" smtClean="0">
                <a:solidFill>
                  <a:srgbClr val="740000"/>
                </a:solidFill>
              </a:rPr>
              <a:t>Медичні заклади недофінансовані </a:t>
            </a:r>
            <a:r>
              <a:rPr lang="uk-UA" sz="1600" b="1" dirty="0" smtClean="0">
                <a:solidFill>
                  <a:schemeClr val="tx1">
                    <a:lumMod val="75000"/>
                    <a:lumOff val="25000"/>
                  </a:schemeClr>
                </a:solidFill>
              </a:rPr>
              <a:t>для </a:t>
            </a:r>
            <a:r>
              <a:rPr lang="uk-UA" sz="1600" b="1" dirty="0">
                <a:solidFill>
                  <a:schemeClr val="tx1">
                    <a:lumMod val="75000"/>
                    <a:lumOff val="25000"/>
                  </a:schemeClr>
                </a:solidFill>
              </a:rPr>
              <a:t>надання </a:t>
            </a:r>
            <a:r>
              <a:rPr lang="uk-UA" sz="1600" b="1" dirty="0" smtClean="0">
                <a:solidFill>
                  <a:schemeClr val="tx1">
                    <a:lumMod val="75000"/>
                    <a:lumOff val="25000"/>
                  </a:schemeClr>
                </a:solidFill>
              </a:rPr>
              <a:t>медичної </a:t>
            </a:r>
            <a:r>
              <a:rPr lang="uk-UA" sz="1600" b="1" dirty="0">
                <a:solidFill>
                  <a:schemeClr val="tx1">
                    <a:lumMod val="75000"/>
                    <a:lumOff val="25000"/>
                  </a:schemeClr>
                </a:solidFill>
              </a:rPr>
              <a:t>допомоги </a:t>
            </a:r>
            <a:r>
              <a:rPr lang="uk-UA" sz="1600" b="1" dirty="0" smtClean="0">
                <a:solidFill>
                  <a:schemeClr val="tx1">
                    <a:lumMod val="75000"/>
                    <a:lumOff val="25000"/>
                  </a:schemeClr>
                </a:solidFill>
              </a:rPr>
              <a:t>потерпілим </a:t>
            </a:r>
            <a:r>
              <a:rPr lang="uk-UA" sz="1600" b="1" dirty="0">
                <a:solidFill>
                  <a:schemeClr val="tx1">
                    <a:lumMod val="75000"/>
                    <a:lumOff val="25000"/>
                  </a:schemeClr>
                </a:solidFill>
              </a:rPr>
              <a:t>в ДТП</a:t>
            </a:r>
            <a:endParaRPr lang="ru-RU" sz="1600" b="1" dirty="0" smtClean="0">
              <a:solidFill>
                <a:schemeClr val="tx1">
                  <a:lumMod val="75000"/>
                  <a:lumOff val="25000"/>
                </a:schemeClr>
              </a:solidFill>
              <a:sym typeface="Wingdings"/>
            </a:endParaRPr>
          </a:p>
        </p:txBody>
      </p:sp>
      <p:pic>
        <p:nvPicPr>
          <p:cNvPr id="6" name="Picture 2" descr="Прапор Євросоюзу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93178">
            <a:off x="6642500" y="95875"/>
            <a:ext cx="1045695" cy="10681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Класичний український синьо-жовтий прапор"/>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5312">
            <a:off x="7644803" y="244693"/>
            <a:ext cx="985834" cy="989966"/>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875" y="361950"/>
            <a:ext cx="1295400" cy="400050"/>
          </a:xfrm>
          <a:prstGeom prst="rect">
            <a:avLst/>
          </a:prstGeom>
        </p:spPr>
      </p:pic>
      <p:sp>
        <p:nvSpPr>
          <p:cNvPr id="11" name="Oval 18"/>
          <p:cNvSpPr>
            <a:spLocks noChangeArrowheads="1"/>
          </p:cNvSpPr>
          <p:nvPr/>
        </p:nvSpPr>
        <p:spPr bwMode="auto">
          <a:xfrm>
            <a:off x="8688388" y="6508750"/>
            <a:ext cx="455612" cy="349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573">
                <a:solidFill>
                  <a:srgbClr val="000000"/>
                </a:solidFill>
                <a:prstDash val="dash"/>
                <a:miter lim="800000"/>
                <a:headEnd/>
                <a:tailEnd/>
              </a14:hiddenLine>
            </a:ext>
          </a:extLst>
        </p:spPr>
        <p:txBody>
          <a:bodyPr lIns="90000" tIns="46800" rIns="90000" bIns="46800" anchor="ctr">
            <a:spAutoFit/>
          </a:bodyPr>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1000" dirty="0" smtClean="0">
                <a:solidFill>
                  <a:srgbClr val="800000"/>
                </a:solidFill>
              </a:rPr>
              <a:t>16</a:t>
            </a:r>
            <a:endParaRPr lang="uk-UA" sz="1000" dirty="0">
              <a:solidFill>
                <a:srgbClr val="800000"/>
              </a:solidFill>
            </a:endParaRPr>
          </a:p>
        </p:txBody>
      </p:sp>
      <p:sp>
        <p:nvSpPr>
          <p:cNvPr id="12" name="Заголовок 1"/>
          <p:cNvSpPr txBox="1">
            <a:spLocks/>
          </p:cNvSpPr>
          <p:nvPr/>
        </p:nvSpPr>
        <p:spPr bwMode="auto">
          <a:xfrm>
            <a:off x="371475" y="577850"/>
            <a:ext cx="7772400"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nSpc>
                <a:spcPts val="1400"/>
              </a:lnSpc>
              <a:defRPr/>
            </a:pPr>
            <a:r>
              <a:rPr lang="uk-UA" sz="2000" b="1" kern="0" dirty="0" smtClean="0">
                <a:solidFill>
                  <a:srgbClr val="003300"/>
                </a:solidFill>
                <a:effectLst>
                  <a:outerShdw blurRad="38100" dist="38100" dir="2700000" algn="tl">
                    <a:srgbClr val="C0C0C0"/>
                  </a:outerShdw>
                </a:effectLst>
              </a:rPr>
              <a:t>Базові проблеми медицини ДТП </a:t>
            </a:r>
          </a:p>
          <a:p>
            <a:pPr>
              <a:lnSpc>
                <a:spcPts val="1400"/>
              </a:lnSpc>
              <a:defRPr/>
            </a:pPr>
            <a:r>
              <a:rPr lang="uk-UA" sz="2000" b="1" kern="0" dirty="0" smtClean="0">
                <a:solidFill>
                  <a:srgbClr val="003300"/>
                </a:solidFill>
                <a:effectLst>
                  <a:outerShdw blurRad="38100" dist="38100" dir="2700000" algn="tl">
                    <a:srgbClr val="C0C0C0"/>
                  </a:outerShdw>
                </a:effectLst>
              </a:rPr>
              <a:t>з точки зору страхової складової</a:t>
            </a:r>
            <a:endParaRPr lang="uk-UA" kern="0" dirty="0">
              <a:solidFill>
                <a:srgbClr val="000000"/>
              </a:solidFill>
              <a:latin typeface="Arial"/>
            </a:endParaRPr>
          </a:p>
        </p:txBody>
      </p:sp>
      <p:sp>
        <p:nvSpPr>
          <p:cNvPr id="13" name="Объект 1"/>
          <p:cNvSpPr txBox="1">
            <a:spLocks/>
          </p:cNvSpPr>
          <p:nvPr/>
        </p:nvSpPr>
        <p:spPr>
          <a:xfrm>
            <a:off x="4819649" y="1571626"/>
            <a:ext cx="3762375" cy="1038224"/>
          </a:xfrm>
          <a:prstGeom prst="rect">
            <a:avLst/>
          </a:prstGeom>
          <a:ln>
            <a:solidFill>
              <a:schemeClr val="bg1">
                <a:lumMod val="75000"/>
              </a:schemeClr>
            </a:solidFill>
            <a:prstDash val="dash"/>
          </a:ln>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Clr>
                <a:srgbClr val="2DA2BF"/>
              </a:buClr>
              <a:buFont typeface="Wingdings 3"/>
              <a:buNone/>
              <a:defRPr/>
            </a:pPr>
            <a:endParaRPr lang="ru-RU" sz="1500" b="1" dirty="0" smtClean="0">
              <a:solidFill>
                <a:srgbClr val="740000"/>
              </a:solidFill>
              <a:sym typeface="Wingdings"/>
            </a:endParaRPr>
          </a:p>
          <a:p>
            <a:pPr marL="109728" indent="0" algn="just" fontAlgn="auto">
              <a:lnSpc>
                <a:spcPts val="1300"/>
              </a:lnSpc>
              <a:spcBef>
                <a:spcPts val="0"/>
              </a:spcBef>
              <a:buClr>
                <a:srgbClr val="2DA2BF"/>
              </a:buClr>
              <a:buNone/>
              <a:defRPr/>
            </a:pPr>
            <a:r>
              <a:rPr lang="uk-UA" sz="2400" b="1" dirty="0" smtClean="0">
                <a:solidFill>
                  <a:srgbClr val="003300"/>
                </a:solidFill>
                <a:sym typeface="Wingdings"/>
              </a:rPr>
              <a:t></a:t>
            </a:r>
            <a:r>
              <a:rPr lang="uk-UA" sz="1600" b="1" dirty="0" smtClean="0">
                <a:solidFill>
                  <a:srgbClr val="740000"/>
                </a:solidFill>
                <a:sym typeface="Wingdings"/>
              </a:rPr>
              <a:t> </a:t>
            </a:r>
            <a:r>
              <a:rPr lang="uk-UA" sz="1600" b="1" dirty="0" smtClean="0">
                <a:solidFill>
                  <a:srgbClr val="740000"/>
                </a:solidFill>
              </a:rPr>
              <a:t>Медичним закладам</a:t>
            </a:r>
            <a:r>
              <a:rPr lang="uk-UA" sz="1600" dirty="0" smtClean="0"/>
              <a:t> </a:t>
            </a:r>
            <a:r>
              <a:rPr lang="uk-UA" sz="1600" b="1" dirty="0" smtClean="0">
                <a:solidFill>
                  <a:srgbClr val="740000"/>
                </a:solidFill>
              </a:rPr>
              <a:t>складно залучити </a:t>
            </a:r>
            <a:r>
              <a:rPr lang="uk-UA" sz="1600" b="1" dirty="0" smtClean="0">
                <a:solidFill>
                  <a:srgbClr val="740000"/>
                </a:solidFill>
              </a:rPr>
              <a:t>кошти ОСЦПВ </a:t>
            </a:r>
            <a:r>
              <a:rPr lang="uk-UA" sz="1600" b="1" dirty="0" smtClean="0"/>
              <a:t>для відшкодування шкоди, </a:t>
            </a:r>
            <a:r>
              <a:rPr lang="uk-UA" sz="1600" b="1" dirty="0" smtClean="0"/>
              <a:t>заподіяної </a:t>
            </a:r>
            <a:r>
              <a:rPr lang="uk-UA" sz="1600" b="1" dirty="0" smtClean="0"/>
              <a:t>здоров'ю потерпілого в ДТП  </a:t>
            </a:r>
          </a:p>
        </p:txBody>
      </p:sp>
      <p:pic>
        <p:nvPicPr>
          <p:cNvPr id="1026" name="Picture 2" descr="Центр экстренной медицинской помощи в Киеве получил новые &quot;скорые&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050" y="3590924"/>
            <a:ext cx="2762250" cy="2162175"/>
          </a:xfrm>
          <a:prstGeom prst="rect">
            <a:avLst/>
          </a:prstGeom>
          <a:noFill/>
          <a:extLst>
            <a:ext uri="{909E8E84-426E-40DD-AFC4-6F175D3DCCD1}">
              <a14:hiddenFill xmlns:a14="http://schemas.microsoft.com/office/drawing/2010/main">
                <a:solidFill>
                  <a:srgbClr val="FFFFFF"/>
                </a:solidFill>
              </a14:hiddenFill>
            </a:ext>
          </a:extLst>
        </p:spPr>
      </p:pic>
      <p:sp>
        <p:nvSpPr>
          <p:cNvPr id="15" name="Стрелка вниз 14"/>
          <p:cNvSpPr/>
          <p:nvPr/>
        </p:nvSpPr>
        <p:spPr>
          <a:xfrm>
            <a:off x="5908166" y="2771776"/>
            <a:ext cx="502159" cy="542924"/>
          </a:xfrm>
          <a:prstGeom prst="downArrow">
            <a:avLst/>
          </a:prstGeom>
          <a:solidFill>
            <a:srgbClr val="808080">
              <a:lumMod val="40000"/>
              <a:lumOff val="60000"/>
              <a:alpha val="34000"/>
            </a:srgbClr>
          </a:solidFill>
          <a:ln w="12700" cap="flat" cmpd="sng" algn="ctr">
            <a:solidFill>
              <a:srgbClr val="BBE0E3">
                <a:shade val="50000"/>
                <a:alpha val="34000"/>
              </a:srgbClr>
            </a:solidFill>
            <a:prstDash val="dash"/>
          </a:ln>
          <a:effectLst/>
        </p:spPr>
        <p:txBody>
          <a:bodyPr rtlCol="0" anchor="ctr"/>
          <a:lstStyle/>
          <a:p>
            <a:pPr fontAlgn="auto">
              <a:spcBef>
                <a:spcPts val="0"/>
              </a:spcBef>
              <a:spcAft>
                <a:spcPts val="0"/>
              </a:spcAft>
              <a:defRPr/>
            </a:pPr>
            <a:endParaRPr lang="uk-UA" sz="1800" kern="0">
              <a:solidFill>
                <a:srgbClr val="FFFFFF"/>
              </a:solidFill>
              <a:latin typeface="Arial"/>
            </a:endParaRPr>
          </a:p>
        </p:txBody>
      </p:sp>
      <p:sp>
        <p:nvSpPr>
          <p:cNvPr id="16" name="Стрелка вниз 15"/>
          <p:cNvSpPr/>
          <p:nvPr/>
        </p:nvSpPr>
        <p:spPr>
          <a:xfrm rot="16200000">
            <a:off x="4300538" y="1681162"/>
            <a:ext cx="190500" cy="466725"/>
          </a:xfrm>
          <a:prstGeom prst="downArrow">
            <a:avLst/>
          </a:prstGeom>
          <a:solidFill>
            <a:srgbClr val="808080">
              <a:lumMod val="40000"/>
              <a:lumOff val="60000"/>
              <a:alpha val="34000"/>
            </a:srgbClr>
          </a:solidFill>
          <a:ln w="12700" cap="flat" cmpd="sng" algn="ctr">
            <a:solidFill>
              <a:srgbClr val="BBE0E3">
                <a:shade val="50000"/>
                <a:alpha val="34000"/>
              </a:srgbClr>
            </a:solidFill>
            <a:prstDash val="dash"/>
          </a:ln>
          <a:effectLst/>
        </p:spPr>
        <p:txBody>
          <a:bodyPr rtlCol="0" anchor="ctr"/>
          <a:lstStyle/>
          <a:p>
            <a:pPr fontAlgn="auto">
              <a:spcBef>
                <a:spcPts val="0"/>
              </a:spcBef>
              <a:spcAft>
                <a:spcPts val="0"/>
              </a:spcAft>
              <a:defRPr/>
            </a:pPr>
            <a:endParaRPr lang="uk-UA" sz="1800" kern="0">
              <a:solidFill>
                <a:srgbClr val="FFFFFF"/>
              </a:solidFill>
              <a:latin typeface="Arial"/>
            </a:endParaRPr>
          </a:p>
        </p:txBody>
      </p:sp>
      <p:sp>
        <p:nvSpPr>
          <p:cNvPr id="17" name="Объект 1"/>
          <p:cNvSpPr txBox="1">
            <a:spLocks/>
          </p:cNvSpPr>
          <p:nvPr/>
        </p:nvSpPr>
        <p:spPr>
          <a:xfrm>
            <a:off x="3286126" y="3400423"/>
            <a:ext cx="5600700" cy="2495551"/>
          </a:xfrm>
          <a:prstGeom prst="rect">
            <a:avLst/>
          </a:prstGeom>
          <a:ln>
            <a:solidFill>
              <a:schemeClr val="bg1">
                <a:lumMod val="75000"/>
              </a:schemeClr>
            </a:solidFill>
            <a:prstDash val="dash"/>
          </a:ln>
        </p:spPr>
        <p:txBody>
          <a:bodyPr vert="horz">
            <a:normAutofit fontScale="3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Clr>
                <a:srgbClr val="2DA2BF"/>
              </a:buClr>
              <a:buFont typeface="Wingdings 3"/>
              <a:buNone/>
              <a:defRPr/>
            </a:pPr>
            <a:endParaRPr lang="ru-RU" sz="1700" b="1" dirty="0" smtClean="0">
              <a:solidFill>
                <a:srgbClr val="740000"/>
              </a:solidFill>
              <a:sym typeface="Wingdings"/>
            </a:endParaRPr>
          </a:p>
          <a:p>
            <a:pPr marL="109728" indent="0" algn="ctr" fontAlgn="auto">
              <a:lnSpc>
                <a:spcPts val="1500"/>
              </a:lnSpc>
              <a:spcBef>
                <a:spcPts val="0"/>
              </a:spcBef>
              <a:buClr>
                <a:srgbClr val="2DA2BF"/>
              </a:buClr>
              <a:buFont typeface="Wingdings 3"/>
              <a:buNone/>
              <a:defRPr/>
            </a:pPr>
            <a:r>
              <a:rPr lang="ru-RU" sz="5600" b="1" u="sng" dirty="0" smtClean="0">
                <a:solidFill>
                  <a:srgbClr val="740000"/>
                </a:solidFill>
              </a:rPr>
              <a:t>Причини:</a:t>
            </a:r>
          </a:p>
          <a:p>
            <a:pPr marL="109728" indent="0" algn="just" fontAlgn="auto">
              <a:lnSpc>
                <a:spcPts val="1500"/>
              </a:lnSpc>
              <a:spcBef>
                <a:spcPts val="0"/>
              </a:spcBef>
              <a:buClr>
                <a:srgbClr val="2DA2BF"/>
              </a:buClr>
              <a:buFont typeface="Wingdings 3"/>
              <a:buNone/>
              <a:defRPr/>
            </a:pPr>
            <a:endParaRPr lang="ru-RU" sz="1700" b="1" u="sng" dirty="0">
              <a:solidFill>
                <a:srgbClr val="740000"/>
              </a:solidFill>
            </a:endParaRPr>
          </a:p>
          <a:p>
            <a:pPr algn="just" fontAlgn="auto">
              <a:lnSpc>
                <a:spcPts val="1100"/>
              </a:lnSpc>
              <a:spcBef>
                <a:spcPts val="100"/>
              </a:spcBef>
              <a:spcAft>
                <a:spcPts val="300"/>
              </a:spcAft>
              <a:buClr>
                <a:srgbClr val="2DA2BF"/>
              </a:buClr>
              <a:buFont typeface="Wingdings"/>
              <a:buChar char="l"/>
              <a:defRPr/>
            </a:pPr>
            <a:r>
              <a:rPr lang="uk-UA" sz="4900" b="1" dirty="0" smtClean="0">
                <a:solidFill>
                  <a:srgbClr val="740000"/>
                </a:solidFill>
                <a:sym typeface="Wingdings"/>
              </a:rPr>
              <a:t>законодавче неврегулювання питань </a:t>
            </a:r>
            <a:r>
              <a:rPr lang="uk-UA" sz="4900" b="1" dirty="0" smtClean="0">
                <a:solidFill>
                  <a:srgbClr val="000000"/>
                </a:solidFill>
                <a:sym typeface="Wingdings"/>
              </a:rPr>
              <a:t>позабюджетного фінансування медичних </a:t>
            </a:r>
            <a:r>
              <a:rPr lang="uk-UA" sz="4900" b="1" dirty="0" smtClean="0">
                <a:solidFill>
                  <a:srgbClr val="000000"/>
                </a:solidFill>
                <a:sym typeface="Wingdings"/>
              </a:rPr>
              <a:t>закладів</a:t>
            </a:r>
          </a:p>
          <a:p>
            <a:pPr marL="109728" indent="0" algn="just" fontAlgn="auto">
              <a:lnSpc>
                <a:spcPts val="1100"/>
              </a:lnSpc>
              <a:spcBef>
                <a:spcPts val="100"/>
              </a:spcBef>
              <a:spcAft>
                <a:spcPts val="300"/>
              </a:spcAft>
              <a:buClr>
                <a:srgbClr val="2DA2BF"/>
              </a:buClr>
              <a:buNone/>
              <a:defRPr/>
            </a:pPr>
            <a:endParaRPr lang="uk-UA" sz="4900" b="1" dirty="0" smtClean="0">
              <a:solidFill>
                <a:srgbClr val="000000"/>
              </a:solidFill>
              <a:sym typeface="Wingdings"/>
            </a:endParaRPr>
          </a:p>
          <a:p>
            <a:pPr algn="just" fontAlgn="auto">
              <a:lnSpc>
                <a:spcPts val="1100"/>
              </a:lnSpc>
              <a:spcBef>
                <a:spcPts val="100"/>
              </a:spcBef>
              <a:spcAft>
                <a:spcPts val="300"/>
              </a:spcAft>
              <a:buClr>
                <a:srgbClr val="2DA2BF"/>
              </a:buClr>
              <a:buFont typeface="Wingdings"/>
              <a:buChar char="l"/>
              <a:defRPr/>
            </a:pPr>
            <a:r>
              <a:rPr lang="uk-UA" sz="4900" b="1" dirty="0" smtClean="0">
                <a:solidFill>
                  <a:srgbClr val="740000"/>
                </a:solidFill>
                <a:sym typeface="Wingdings"/>
              </a:rPr>
              <a:t>наявність </a:t>
            </a:r>
            <a:r>
              <a:rPr lang="uk-UA" sz="4900" b="1" dirty="0" smtClean="0">
                <a:solidFill>
                  <a:srgbClr val="740000"/>
                </a:solidFill>
                <a:sym typeface="Wingdings"/>
              </a:rPr>
              <a:t>касово-часового розриву </a:t>
            </a:r>
            <a:r>
              <a:rPr lang="uk-UA" sz="4900" b="1" dirty="0" smtClean="0">
                <a:solidFill>
                  <a:srgbClr val="000000"/>
                </a:solidFill>
                <a:sym typeface="Wingdings"/>
              </a:rPr>
              <a:t>між потребами в ресурсах для надання медичної допомоги та остаточним покриттям витрат медичного </a:t>
            </a:r>
            <a:r>
              <a:rPr lang="uk-UA" sz="4900" b="1" dirty="0" smtClean="0">
                <a:solidFill>
                  <a:srgbClr val="000000"/>
                </a:solidFill>
                <a:sym typeface="Wingdings"/>
              </a:rPr>
              <a:t>закладу</a:t>
            </a:r>
          </a:p>
          <a:p>
            <a:pPr marL="109728" indent="0" algn="just" fontAlgn="auto">
              <a:lnSpc>
                <a:spcPts val="1100"/>
              </a:lnSpc>
              <a:spcBef>
                <a:spcPts val="100"/>
              </a:spcBef>
              <a:spcAft>
                <a:spcPts val="300"/>
              </a:spcAft>
              <a:buClr>
                <a:srgbClr val="2DA2BF"/>
              </a:buClr>
              <a:buNone/>
              <a:defRPr/>
            </a:pPr>
            <a:endParaRPr lang="uk-UA" sz="4900" b="1" dirty="0" smtClean="0">
              <a:solidFill>
                <a:srgbClr val="000000"/>
              </a:solidFill>
              <a:sym typeface="Wingdings"/>
            </a:endParaRPr>
          </a:p>
          <a:p>
            <a:pPr algn="just" fontAlgn="auto">
              <a:lnSpc>
                <a:spcPts val="1100"/>
              </a:lnSpc>
              <a:spcBef>
                <a:spcPts val="100"/>
              </a:spcBef>
              <a:spcAft>
                <a:spcPts val="300"/>
              </a:spcAft>
              <a:buClr>
                <a:srgbClr val="2DA2BF"/>
              </a:buClr>
              <a:buFont typeface="Wingdings"/>
              <a:buChar char="l"/>
              <a:defRPr/>
            </a:pPr>
            <a:r>
              <a:rPr lang="uk-UA" sz="4900" b="1" dirty="0">
                <a:solidFill>
                  <a:srgbClr val="740000"/>
                </a:solidFill>
                <a:sym typeface="Wingdings"/>
              </a:rPr>
              <a:t>в</a:t>
            </a:r>
            <a:r>
              <a:rPr lang="uk-UA" sz="4900" b="1" dirty="0" smtClean="0">
                <a:solidFill>
                  <a:srgbClr val="740000"/>
                </a:solidFill>
                <a:sym typeface="Wingdings"/>
              </a:rPr>
              <a:t>ідсутність єдиної методики розрахунку витрат на надання медичної допомоги</a:t>
            </a:r>
            <a:r>
              <a:rPr lang="uk-UA" sz="4900" b="1" dirty="0" smtClean="0">
                <a:solidFill>
                  <a:srgbClr val="000000"/>
                </a:solidFill>
                <a:sym typeface="Wingdings"/>
              </a:rPr>
              <a:t> унеможливлює коректно калькулювати вартість медичних процедур та виставляти рахунки страховику–платнику</a:t>
            </a:r>
          </a:p>
          <a:p>
            <a:pPr marL="109728" indent="0" algn="just" fontAlgn="auto">
              <a:lnSpc>
                <a:spcPts val="1100"/>
              </a:lnSpc>
              <a:spcBef>
                <a:spcPts val="100"/>
              </a:spcBef>
              <a:spcAft>
                <a:spcPts val="300"/>
              </a:spcAft>
              <a:buClr>
                <a:srgbClr val="2DA2BF"/>
              </a:buClr>
              <a:buFont typeface="Wingdings 3"/>
              <a:buNone/>
              <a:defRPr/>
            </a:pPr>
            <a:r>
              <a:rPr lang="ru-RU" sz="4900" dirty="0" smtClean="0">
                <a:solidFill>
                  <a:sysClr val="windowText" lastClr="000000"/>
                </a:solidFill>
                <a:cs typeface="Arial" pitchFamily="34" charset="0"/>
              </a:rPr>
              <a:t>                      </a:t>
            </a:r>
            <a:endParaRPr lang="ru-RU" sz="4900" dirty="0">
              <a:solidFill>
                <a:sysClr val="windowText" lastClr="000000"/>
              </a:solidFill>
            </a:endParaRPr>
          </a:p>
        </p:txBody>
      </p:sp>
      <p:sp>
        <p:nvSpPr>
          <p:cNvPr id="18" name="Стрелка вниз 17"/>
          <p:cNvSpPr/>
          <p:nvPr/>
        </p:nvSpPr>
        <p:spPr>
          <a:xfrm rot="5400000">
            <a:off x="4269203" y="1887953"/>
            <a:ext cx="196017" cy="485776"/>
          </a:xfrm>
          <a:prstGeom prst="downArrow">
            <a:avLst/>
          </a:prstGeom>
          <a:solidFill>
            <a:srgbClr val="808080">
              <a:lumMod val="40000"/>
              <a:lumOff val="60000"/>
              <a:alpha val="34000"/>
            </a:srgbClr>
          </a:solidFill>
          <a:ln w="12700" cap="flat" cmpd="sng" algn="ctr">
            <a:solidFill>
              <a:srgbClr val="BBE0E3">
                <a:shade val="50000"/>
                <a:alpha val="34000"/>
              </a:srgbClr>
            </a:solidFill>
            <a:prstDash val="dash"/>
          </a:ln>
          <a:effectLst/>
        </p:spPr>
        <p:txBody>
          <a:bodyPr rtlCol="0" anchor="ctr"/>
          <a:lstStyle/>
          <a:p>
            <a:pPr fontAlgn="auto">
              <a:spcBef>
                <a:spcPts val="0"/>
              </a:spcBef>
              <a:spcAft>
                <a:spcPts val="0"/>
              </a:spcAft>
              <a:defRPr/>
            </a:pPr>
            <a:endParaRPr lang="uk-UA" sz="1800" kern="0">
              <a:solidFill>
                <a:srgbClr val="FFFFFF"/>
              </a:solidFill>
              <a:latin typeface="Arial"/>
            </a:endParaRPr>
          </a:p>
        </p:txBody>
      </p:sp>
    </p:spTree>
    <p:extLst>
      <p:ext uri="{BB962C8B-B14F-4D97-AF65-F5344CB8AC3E}">
        <p14:creationId xmlns:p14="http://schemas.microsoft.com/office/powerpoint/2010/main" val="2674726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1"/>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Объект 1"/>
          <p:cNvSpPr txBox="1">
            <a:spLocks/>
          </p:cNvSpPr>
          <p:nvPr/>
        </p:nvSpPr>
        <p:spPr>
          <a:xfrm>
            <a:off x="762000" y="1558085"/>
            <a:ext cx="7667625" cy="4242640"/>
          </a:xfrm>
          <a:prstGeom prst="rect">
            <a:avLst/>
          </a:prstGeom>
          <a:ln w="9525">
            <a:solidFill>
              <a:schemeClr val="tx1">
                <a:lumMod val="75000"/>
                <a:lumOff val="25000"/>
              </a:schemeClr>
            </a:solidFill>
            <a:prstDash val="dash"/>
          </a:ln>
        </p:spPr>
        <p:txBody>
          <a:bodyPr vert="horz">
            <a:normAutofit fontScale="85000"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nSpc>
                <a:spcPts val="1500"/>
              </a:lnSpc>
              <a:spcBef>
                <a:spcPts val="200"/>
              </a:spcBef>
              <a:spcAft>
                <a:spcPts val="400"/>
              </a:spcAft>
              <a:buClr>
                <a:srgbClr val="FBDF53"/>
              </a:buClr>
              <a:buFont typeface="Wingdings 3"/>
              <a:buNone/>
            </a:pPr>
            <a:endParaRPr lang="ru-RU" sz="1600" b="1" dirty="0" smtClean="0">
              <a:solidFill>
                <a:srgbClr val="740000"/>
              </a:solidFill>
            </a:endParaRPr>
          </a:p>
          <a:p>
            <a:pPr marL="109728" indent="0">
              <a:lnSpc>
                <a:spcPts val="1500"/>
              </a:lnSpc>
              <a:spcBef>
                <a:spcPts val="200"/>
              </a:spcBef>
              <a:spcAft>
                <a:spcPts val="400"/>
              </a:spcAft>
              <a:buClr>
                <a:srgbClr val="FBDF53"/>
              </a:buClr>
              <a:buFont typeface="Wingdings 3"/>
              <a:buNone/>
            </a:pPr>
            <a:r>
              <a:rPr lang="ru-RU" sz="1600" b="1" dirty="0" smtClean="0">
                <a:solidFill>
                  <a:srgbClr val="740000"/>
                </a:solidFill>
              </a:rPr>
              <a:t>1</a:t>
            </a:r>
            <a:r>
              <a:rPr lang="ru-RU" sz="1600" b="1" dirty="0" smtClean="0">
                <a:solidFill>
                  <a:srgbClr val="740000"/>
                </a:solidFill>
                <a:latin typeface="Arial Narrow" pitchFamily="34" charset="0"/>
              </a:rPr>
              <a:t>. </a:t>
            </a:r>
            <a:r>
              <a:rPr lang="uk-UA" sz="1600" b="1" dirty="0" smtClean="0">
                <a:solidFill>
                  <a:srgbClr val="740000"/>
                </a:solidFill>
              </a:rPr>
              <a:t>Технічні заходи</a:t>
            </a:r>
          </a:p>
          <a:p>
            <a:pPr>
              <a:lnSpc>
                <a:spcPts val="1500"/>
              </a:lnSpc>
              <a:spcBef>
                <a:spcPts val="200"/>
              </a:spcBef>
              <a:spcAft>
                <a:spcPts val="400"/>
              </a:spcAft>
              <a:buClr>
                <a:srgbClr val="FBDF53"/>
              </a:buClr>
              <a:buFont typeface="Wingdings" pitchFamily="2" charset="2"/>
              <a:buChar char="§"/>
            </a:pPr>
            <a:r>
              <a:rPr lang="uk-UA" sz="1600" dirty="0" smtClean="0">
                <a:solidFill>
                  <a:srgbClr val="000000"/>
                </a:solidFill>
              </a:rPr>
              <a:t>Участь страховика в оцінці технічного стану автомобіля при укладенні договору ОСЦПВ</a:t>
            </a:r>
          </a:p>
          <a:p>
            <a:pPr marL="109728" indent="0">
              <a:lnSpc>
                <a:spcPts val="1500"/>
              </a:lnSpc>
              <a:spcBef>
                <a:spcPts val="200"/>
              </a:spcBef>
              <a:spcAft>
                <a:spcPts val="400"/>
              </a:spcAft>
              <a:buClr>
                <a:srgbClr val="FBDF53"/>
              </a:buClr>
              <a:buFont typeface="Wingdings 3"/>
              <a:buNone/>
            </a:pPr>
            <a:r>
              <a:rPr lang="uk-UA" sz="1600" b="1" dirty="0" smtClean="0">
                <a:solidFill>
                  <a:srgbClr val="740000"/>
                </a:solidFill>
              </a:rPr>
              <a:t>2. Організаційні заходи</a:t>
            </a:r>
          </a:p>
          <a:p>
            <a:pPr>
              <a:lnSpc>
                <a:spcPts val="1500"/>
              </a:lnSpc>
              <a:spcBef>
                <a:spcPts val="200"/>
              </a:spcBef>
              <a:spcAft>
                <a:spcPts val="400"/>
              </a:spcAft>
              <a:buClr>
                <a:srgbClr val="FBDF53"/>
              </a:buClr>
              <a:buFont typeface="Wingdings" pitchFamily="2" charset="2"/>
              <a:buChar char="§"/>
            </a:pPr>
            <a:r>
              <a:rPr lang="uk-UA" sz="1600" dirty="0" smtClean="0">
                <a:solidFill>
                  <a:srgbClr val="000000"/>
                </a:solidFill>
              </a:rPr>
              <a:t>Напрацювання пропозицій щодо удосконалення</a:t>
            </a:r>
            <a:r>
              <a:rPr lang="uk-UA" sz="1600" dirty="0" smtClean="0">
                <a:solidFill>
                  <a:srgbClr val="000000"/>
                </a:solidFill>
              </a:rPr>
              <a:t> </a:t>
            </a:r>
            <a:r>
              <a:rPr lang="uk-UA" sz="1600" dirty="0" smtClean="0">
                <a:solidFill>
                  <a:srgbClr val="000000"/>
                </a:solidFill>
              </a:rPr>
              <a:t>національної ЦБД ДТП та порушень ПДР</a:t>
            </a:r>
          </a:p>
          <a:p>
            <a:pPr>
              <a:lnSpc>
                <a:spcPts val="1500"/>
              </a:lnSpc>
              <a:spcBef>
                <a:spcPts val="200"/>
              </a:spcBef>
              <a:spcAft>
                <a:spcPts val="400"/>
              </a:spcAft>
              <a:buClr>
                <a:srgbClr val="FBDF53"/>
              </a:buClr>
              <a:buFont typeface="Wingdings" pitchFamily="2" charset="2"/>
              <a:buChar char="§"/>
            </a:pPr>
            <a:r>
              <a:rPr lang="uk-UA" sz="1600" dirty="0" smtClean="0">
                <a:solidFill>
                  <a:srgbClr val="000000"/>
                </a:solidFill>
              </a:rPr>
              <a:t>Аналіз причин і факторів аварійності та вироблення механізмів, рекомендацій, спрямованих на зниження кількості ДТП</a:t>
            </a:r>
          </a:p>
          <a:p>
            <a:pPr>
              <a:lnSpc>
                <a:spcPts val="1500"/>
              </a:lnSpc>
              <a:spcBef>
                <a:spcPts val="200"/>
              </a:spcBef>
              <a:spcAft>
                <a:spcPts val="400"/>
              </a:spcAft>
              <a:buClr>
                <a:srgbClr val="FBDF53"/>
              </a:buClr>
              <a:buFont typeface="Wingdings" pitchFamily="2" charset="2"/>
              <a:buChar char="§"/>
            </a:pPr>
            <a:r>
              <a:rPr lang="uk-UA" sz="1600" dirty="0" smtClean="0">
                <a:solidFill>
                  <a:srgbClr val="000000"/>
                </a:solidFill>
              </a:rPr>
              <a:t>Посилення контролю за наявністю та справжністю договорів страхування</a:t>
            </a:r>
          </a:p>
          <a:p>
            <a:pPr>
              <a:lnSpc>
                <a:spcPts val="1500"/>
              </a:lnSpc>
              <a:spcBef>
                <a:spcPts val="200"/>
              </a:spcBef>
              <a:spcAft>
                <a:spcPts val="400"/>
              </a:spcAft>
              <a:buClr>
                <a:srgbClr val="FBDF53"/>
              </a:buClr>
              <a:buFont typeface="Wingdings" pitchFamily="2" charset="2"/>
              <a:buChar char="§"/>
            </a:pPr>
            <a:r>
              <a:rPr lang="uk-UA" sz="1600" dirty="0" smtClean="0">
                <a:solidFill>
                  <a:srgbClr val="000000"/>
                </a:solidFill>
              </a:rPr>
              <a:t>Зменшення часу на оформлення ДТП і ліквідації її наслідків </a:t>
            </a:r>
          </a:p>
          <a:p>
            <a:pPr>
              <a:lnSpc>
                <a:spcPts val="1500"/>
              </a:lnSpc>
              <a:spcBef>
                <a:spcPts val="200"/>
              </a:spcBef>
              <a:spcAft>
                <a:spcPts val="400"/>
              </a:spcAft>
              <a:buClr>
                <a:srgbClr val="FBDF53"/>
              </a:buClr>
              <a:buFont typeface="Wingdings" pitchFamily="2" charset="2"/>
              <a:buChar char="§"/>
            </a:pPr>
            <a:r>
              <a:rPr lang="uk-UA" sz="1600" dirty="0" smtClean="0">
                <a:solidFill>
                  <a:srgbClr val="000000"/>
                </a:solidFill>
              </a:rPr>
              <a:t>Роз</a:t>
            </a:r>
            <a:r>
              <a:rPr lang="en-US" sz="1600" dirty="0" smtClean="0">
                <a:solidFill>
                  <a:srgbClr val="000000"/>
                </a:solidFill>
              </a:rPr>
              <a:t>’</a:t>
            </a:r>
            <a:r>
              <a:rPr lang="uk-UA" sz="1600" dirty="0" smtClean="0">
                <a:solidFill>
                  <a:srgbClr val="000000"/>
                </a:solidFill>
              </a:rPr>
              <a:t>яснювально-профілактична робота</a:t>
            </a:r>
          </a:p>
          <a:p>
            <a:pPr>
              <a:lnSpc>
                <a:spcPts val="1500"/>
              </a:lnSpc>
              <a:spcBef>
                <a:spcPts val="200"/>
              </a:spcBef>
              <a:spcAft>
                <a:spcPts val="400"/>
              </a:spcAft>
              <a:buClr>
                <a:srgbClr val="FBDF53"/>
              </a:buClr>
              <a:buFont typeface="Wingdings" pitchFamily="2" charset="2"/>
              <a:buChar char="§"/>
            </a:pPr>
            <a:r>
              <a:rPr lang="uk-UA" sz="1600" b="1" dirty="0" smtClean="0">
                <a:solidFill>
                  <a:srgbClr val="740000"/>
                </a:solidFill>
              </a:rPr>
              <a:t>3. Заходи економічного примусу</a:t>
            </a:r>
          </a:p>
          <a:p>
            <a:pPr>
              <a:lnSpc>
                <a:spcPts val="1500"/>
              </a:lnSpc>
              <a:spcBef>
                <a:spcPts val="200"/>
              </a:spcBef>
              <a:spcAft>
                <a:spcPts val="400"/>
              </a:spcAft>
              <a:buClr>
                <a:srgbClr val="FBDF53"/>
              </a:buClr>
              <a:buFont typeface="Wingdings" pitchFamily="2" charset="2"/>
              <a:buChar char="§"/>
            </a:pPr>
            <a:r>
              <a:rPr lang="uk-UA" sz="1600" dirty="0" smtClean="0">
                <a:solidFill>
                  <a:srgbClr val="000000"/>
                </a:solidFill>
              </a:rPr>
              <a:t>Більш ефективне</a:t>
            </a:r>
            <a:r>
              <a:rPr lang="uk-UA" sz="1600" dirty="0" smtClean="0">
                <a:solidFill>
                  <a:srgbClr val="000000"/>
                </a:solidFill>
              </a:rPr>
              <a:t> </a:t>
            </a:r>
            <a:r>
              <a:rPr lang="uk-UA" sz="1600" dirty="0" smtClean="0">
                <a:solidFill>
                  <a:srgbClr val="000000"/>
                </a:solidFill>
              </a:rPr>
              <a:t>застосування системи «бонус-малус» </a:t>
            </a:r>
          </a:p>
          <a:p>
            <a:pPr>
              <a:lnSpc>
                <a:spcPts val="1500"/>
              </a:lnSpc>
              <a:spcBef>
                <a:spcPts val="200"/>
              </a:spcBef>
              <a:spcAft>
                <a:spcPts val="400"/>
              </a:spcAft>
              <a:buClr>
                <a:srgbClr val="FBDF53"/>
              </a:buClr>
              <a:buFont typeface="Wingdings" pitchFamily="2" charset="2"/>
              <a:buChar char="§"/>
            </a:pPr>
            <a:r>
              <a:rPr lang="uk-UA" sz="1600" dirty="0" smtClean="0">
                <a:solidFill>
                  <a:srgbClr val="000000"/>
                </a:solidFill>
              </a:rPr>
              <a:t>В перспективі –  перехід до вільного ціноутворення за договорами ОСЦПВ</a:t>
            </a:r>
          </a:p>
          <a:p>
            <a:pPr marL="109728" indent="0">
              <a:lnSpc>
                <a:spcPts val="1500"/>
              </a:lnSpc>
              <a:spcBef>
                <a:spcPts val="200"/>
              </a:spcBef>
              <a:spcAft>
                <a:spcPts val="400"/>
              </a:spcAft>
              <a:buClr>
                <a:srgbClr val="FBDF53"/>
              </a:buClr>
              <a:buFont typeface="Wingdings 3"/>
              <a:buNone/>
            </a:pPr>
            <a:r>
              <a:rPr lang="uk-UA" sz="1600" b="1" dirty="0" smtClean="0">
                <a:solidFill>
                  <a:srgbClr val="740000"/>
                </a:solidFill>
              </a:rPr>
              <a:t>4. Фінансові заходи</a:t>
            </a:r>
          </a:p>
          <a:p>
            <a:pPr>
              <a:lnSpc>
                <a:spcPts val="1500"/>
              </a:lnSpc>
              <a:spcBef>
                <a:spcPts val="200"/>
              </a:spcBef>
              <a:spcAft>
                <a:spcPts val="400"/>
              </a:spcAft>
              <a:buClr>
                <a:srgbClr val="FBDF53"/>
              </a:buClr>
              <a:buFont typeface="Wingdings" pitchFamily="2" charset="2"/>
              <a:buChar char="§"/>
            </a:pPr>
            <a:r>
              <a:rPr lang="uk-UA" sz="1600" dirty="0" smtClean="0">
                <a:solidFill>
                  <a:srgbClr val="000000"/>
                </a:solidFill>
              </a:rPr>
              <a:t>Фінансування в межах страхового законодавства </a:t>
            </a:r>
            <a:r>
              <a:rPr lang="uk-UA" sz="1600" dirty="0" smtClean="0">
                <a:solidFill>
                  <a:srgbClr val="000000"/>
                </a:solidFill>
              </a:rPr>
              <a:t>попереджувальних заходів і програм, спрямованих на підвищення  БДР</a:t>
            </a:r>
          </a:p>
        </p:txBody>
      </p:sp>
      <p:pic>
        <p:nvPicPr>
          <p:cNvPr id="6" name="Picture 2" descr="Прапор Євросоюзу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93178">
            <a:off x="6642500" y="95875"/>
            <a:ext cx="1045695" cy="10681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Класичний український синьо-жовтий прапор"/>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5312">
            <a:off x="7644803" y="197067"/>
            <a:ext cx="985834" cy="989966"/>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875" y="361950"/>
            <a:ext cx="1295400" cy="400050"/>
          </a:xfrm>
          <a:prstGeom prst="rect">
            <a:avLst/>
          </a:prstGeom>
        </p:spPr>
      </p:pic>
      <p:sp>
        <p:nvSpPr>
          <p:cNvPr id="9" name="Oval 18"/>
          <p:cNvSpPr>
            <a:spLocks noChangeArrowheads="1"/>
          </p:cNvSpPr>
          <p:nvPr/>
        </p:nvSpPr>
        <p:spPr bwMode="auto">
          <a:xfrm>
            <a:off x="8688388" y="6508750"/>
            <a:ext cx="455612" cy="349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573">
                <a:solidFill>
                  <a:srgbClr val="000000"/>
                </a:solidFill>
                <a:prstDash val="dash"/>
                <a:miter lim="800000"/>
                <a:headEnd/>
                <a:tailEnd/>
              </a14:hiddenLine>
            </a:ext>
          </a:extLst>
        </p:spPr>
        <p:txBody>
          <a:bodyPr lIns="90000" tIns="46800" rIns="90000" bIns="46800" anchor="ctr">
            <a:spAutoFit/>
          </a:bodyPr>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1000" dirty="0" smtClean="0">
                <a:solidFill>
                  <a:srgbClr val="800000"/>
                </a:solidFill>
              </a:rPr>
              <a:t>17</a:t>
            </a:r>
            <a:endParaRPr lang="uk-UA" sz="1000" dirty="0">
              <a:solidFill>
                <a:srgbClr val="800000"/>
              </a:solidFill>
            </a:endParaRPr>
          </a:p>
        </p:txBody>
      </p:sp>
      <p:sp>
        <p:nvSpPr>
          <p:cNvPr id="10" name="Rectangle 2"/>
          <p:cNvSpPr txBox="1">
            <a:spLocks noChangeArrowheads="1"/>
          </p:cNvSpPr>
          <p:nvPr/>
        </p:nvSpPr>
        <p:spPr bwMode="auto">
          <a:xfrm>
            <a:off x="1038225" y="552449"/>
            <a:ext cx="70580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200">
                <a:solidFill>
                  <a:schemeClr val="tx1"/>
                </a:solidFill>
                <a:latin typeface="+mj-lt"/>
                <a:ea typeface="+mj-ea"/>
                <a:cs typeface="+mj-cs"/>
              </a:defRPr>
            </a:lvl1pPr>
            <a:lvl2pPr algn="l" rtl="0" fontAlgn="base">
              <a:spcBef>
                <a:spcPct val="0"/>
              </a:spcBef>
              <a:spcAft>
                <a:spcPct val="0"/>
              </a:spcAft>
              <a:defRPr sz="4200">
                <a:solidFill>
                  <a:schemeClr val="tx1"/>
                </a:solidFill>
                <a:latin typeface="Arial" charset="0"/>
              </a:defRPr>
            </a:lvl2pPr>
            <a:lvl3pPr algn="l" rtl="0" fontAlgn="base">
              <a:spcBef>
                <a:spcPct val="0"/>
              </a:spcBef>
              <a:spcAft>
                <a:spcPct val="0"/>
              </a:spcAft>
              <a:defRPr sz="4200">
                <a:solidFill>
                  <a:schemeClr val="tx1"/>
                </a:solidFill>
                <a:latin typeface="Arial" charset="0"/>
              </a:defRPr>
            </a:lvl3pPr>
            <a:lvl4pPr algn="l" rtl="0" fontAlgn="base">
              <a:spcBef>
                <a:spcPct val="0"/>
              </a:spcBef>
              <a:spcAft>
                <a:spcPct val="0"/>
              </a:spcAft>
              <a:defRPr sz="4200">
                <a:solidFill>
                  <a:schemeClr val="tx1"/>
                </a:solidFill>
                <a:latin typeface="Arial" charset="0"/>
              </a:defRPr>
            </a:lvl4pPr>
            <a:lvl5pPr algn="l" rtl="0" fontAlgn="base">
              <a:spcBef>
                <a:spcPct val="0"/>
              </a:spcBef>
              <a:spcAft>
                <a:spcPct val="0"/>
              </a:spcAft>
              <a:defRPr sz="4200">
                <a:solidFill>
                  <a:schemeClr val="tx1"/>
                </a:solidFill>
                <a:latin typeface="Arial" charset="0"/>
              </a:defRPr>
            </a:lvl5pPr>
            <a:lvl6pPr marL="457200" algn="l" rtl="0" fontAlgn="base">
              <a:spcBef>
                <a:spcPct val="0"/>
              </a:spcBef>
              <a:spcAft>
                <a:spcPct val="0"/>
              </a:spcAft>
              <a:defRPr sz="4200">
                <a:solidFill>
                  <a:schemeClr val="tx1"/>
                </a:solidFill>
                <a:latin typeface="Arial" charset="0"/>
              </a:defRPr>
            </a:lvl6pPr>
            <a:lvl7pPr marL="914400" algn="l" rtl="0" fontAlgn="base">
              <a:spcBef>
                <a:spcPct val="0"/>
              </a:spcBef>
              <a:spcAft>
                <a:spcPct val="0"/>
              </a:spcAft>
              <a:defRPr sz="4200">
                <a:solidFill>
                  <a:schemeClr val="tx1"/>
                </a:solidFill>
                <a:latin typeface="Arial" charset="0"/>
              </a:defRPr>
            </a:lvl7pPr>
            <a:lvl8pPr marL="1371600" algn="l" rtl="0" fontAlgn="base">
              <a:spcBef>
                <a:spcPct val="0"/>
              </a:spcBef>
              <a:spcAft>
                <a:spcPct val="0"/>
              </a:spcAft>
              <a:defRPr sz="4200">
                <a:solidFill>
                  <a:schemeClr val="tx1"/>
                </a:solidFill>
                <a:latin typeface="Arial" charset="0"/>
              </a:defRPr>
            </a:lvl8pPr>
            <a:lvl9pPr marL="1828800" algn="l" rtl="0" fontAlgn="base">
              <a:spcBef>
                <a:spcPct val="0"/>
              </a:spcBef>
              <a:spcAft>
                <a:spcPct val="0"/>
              </a:spcAft>
              <a:defRPr sz="4200">
                <a:solidFill>
                  <a:schemeClr val="tx1"/>
                </a:solidFill>
                <a:latin typeface="Arial" charset="0"/>
              </a:defRPr>
            </a:lvl9pPr>
          </a:lstStyle>
          <a:p>
            <a:pPr marR="0" lvl="0" algn="ctr" defTabSz="914400" rtl="0" eaLnBrk="1" fontAlgn="base" latinLnBrk="0" hangingPunct="1">
              <a:lnSpc>
                <a:spcPts val="1800"/>
              </a:lnSpc>
              <a:spcBef>
                <a:spcPct val="0"/>
              </a:spcBef>
              <a:spcAft>
                <a:spcPct val="0"/>
              </a:spcAft>
              <a:buClrTx/>
              <a:buSzTx/>
              <a:tabLst/>
              <a:defRPr/>
            </a:pPr>
            <a:r>
              <a:rPr lang="uk-UA" sz="2200" b="1" kern="0" dirty="0">
                <a:solidFill>
                  <a:srgbClr val="003300"/>
                </a:solidFill>
                <a:latin typeface="Times New Roman" pitchFamily="18" charset="0"/>
                <a:cs typeface="Times New Roman" pitchFamily="18" charset="0"/>
              </a:rPr>
              <a:t>С</a:t>
            </a:r>
            <a:r>
              <a:rPr kumimoji="0" lang="uk-UA" sz="2200" b="1" i="0" u="none" strike="noStrike" kern="0" cap="none" spc="0" normalizeH="0" baseline="0" dirty="0" smtClean="0">
                <a:ln>
                  <a:noFill/>
                </a:ln>
                <a:solidFill>
                  <a:srgbClr val="003300"/>
                </a:solidFill>
                <a:effectLst/>
                <a:uLnTx/>
                <a:uFillTx/>
                <a:latin typeface="Times New Roman" pitchFamily="18" charset="0"/>
                <a:cs typeface="Times New Roman" pitchFamily="18" charset="0"/>
              </a:rPr>
              <a:t>трахові</a:t>
            </a:r>
            <a:r>
              <a:rPr kumimoji="0" lang="uk-UA" sz="2200" b="1" i="0" u="none" strike="noStrike" kern="0" cap="none" spc="0" normalizeH="0" dirty="0" smtClean="0">
                <a:ln>
                  <a:noFill/>
                </a:ln>
                <a:solidFill>
                  <a:srgbClr val="003300"/>
                </a:solidFill>
                <a:effectLst/>
                <a:uLnTx/>
                <a:uFillTx/>
                <a:latin typeface="Times New Roman" pitchFamily="18" charset="0"/>
                <a:cs typeface="Times New Roman" pitchFamily="18" charset="0"/>
              </a:rPr>
              <a:t> заходи, спрямовані на</a:t>
            </a:r>
          </a:p>
          <a:p>
            <a:pPr marR="0" lvl="0" algn="ctr" defTabSz="914400" rtl="0" eaLnBrk="1" fontAlgn="base" latinLnBrk="0" hangingPunct="1">
              <a:lnSpc>
                <a:spcPts val="1800"/>
              </a:lnSpc>
              <a:spcBef>
                <a:spcPct val="0"/>
              </a:spcBef>
              <a:spcAft>
                <a:spcPct val="0"/>
              </a:spcAft>
              <a:buClrTx/>
              <a:buSzTx/>
              <a:tabLst/>
              <a:defRPr/>
            </a:pPr>
            <a:r>
              <a:rPr lang="uk-UA" sz="2200" b="1" kern="0" dirty="0">
                <a:solidFill>
                  <a:srgbClr val="003300"/>
                </a:solidFill>
                <a:latin typeface="Times New Roman" pitchFamily="18" charset="0"/>
                <a:cs typeface="Times New Roman" pitchFamily="18" charset="0"/>
              </a:rPr>
              <a:t>п</a:t>
            </a:r>
            <a:r>
              <a:rPr lang="uk-UA" sz="2200" b="1" kern="0" dirty="0" smtClean="0">
                <a:solidFill>
                  <a:srgbClr val="003300"/>
                </a:solidFill>
                <a:latin typeface="Times New Roman" pitchFamily="18" charset="0"/>
                <a:cs typeface="Times New Roman" pitchFamily="18" charset="0"/>
              </a:rPr>
              <a:t>ідвищення БДР</a:t>
            </a:r>
            <a:endParaRPr kumimoji="0" lang="uk-UA" sz="2200" b="1" i="0" u="none" strike="noStrike" kern="0" cap="none" spc="0" normalizeH="0" baseline="0" dirty="0">
              <a:ln>
                <a:noFill/>
              </a:ln>
              <a:solidFill>
                <a:srgbClr val="003300"/>
              </a:solidFill>
              <a:effectLst/>
              <a:uLnTx/>
              <a:uFillTx/>
              <a:latin typeface="Arial"/>
            </a:endParaRPr>
          </a:p>
        </p:txBody>
      </p:sp>
    </p:spTree>
    <p:extLst>
      <p:ext uri="{BB962C8B-B14F-4D97-AF65-F5344CB8AC3E}">
        <p14:creationId xmlns:p14="http://schemas.microsoft.com/office/powerpoint/2010/main" val="2763510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11"/>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Rectangle 4"/>
          <p:cNvSpPr>
            <a:spLocks noChangeArrowheads="1"/>
          </p:cNvSpPr>
          <p:nvPr/>
        </p:nvSpPr>
        <p:spPr bwMode="auto">
          <a:xfrm>
            <a:off x="895350" y="2794000"/>
            <a:ext cx="7559675" cy="563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pPr>
            <a:r>
              <a:rPr lang="ru-RU" sz="3600" b="1" dirty="0" smtClean="0">
                <a:solidFill>
                  <a:srgbClr val="800000"/>
                </a:solidFill>
                <a:effectLst>
                  <a:outerShdw blurRad="38100" dist="38100" dir="2700000" algn="tl">
                    <a:srgbClr val="C0C0C0"/>
                  </a:outerShdw>
                </a:effectLst>
              </a:rPr>
              <a:t> </a:t>
            </a:r>
            <a:endParaRPr lang="ru-RU" sz="3600" b="1" dirty="0">
              <a:solidFill>
                <a:srgbClr val="800000"/>
              </a:solidFill>
              <a:effectLst>
                <a:outerShdw blurRad="38100" dist="38100" dir="2700000" algn="tl">
                  <a:srgbClr val="C0C0C0"/>
                </a:outerShdw>
              </a:effectLst>
            </a:endParaRPr>
          </a:p>
        </p:txBody>
      </p:sp>
      <p:sp>
        <p:nvSpPr>
          <p:cNvPr id="60424" name="Rectangle 8"/>
          <p:cNvSpPr>
            <a:spLocks noChangeArrowheads="1"/>
          </p:cNvSpPr>
          <p:nvPr/>
        </p:nvSpPr>
        <p:spPr bwMode="auto">
          <a:xfrm>
            <a:off x="843318" y="2232660"/>
            <a:ext cx="7559675" cy="2246769"/>
          </a:xfrm>
          <a:prstGeom prst="rect">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uk-UA" sz="2800" b="1" i="1" dirty="0" smtClean="0">
                <a:solidFill>
                  <a:srgbClr val="003300"/>
                </a:solidFill>
              </a:rPr>
              <a:t> </a:t>
            </a:r>
          </a:p>
          <a:p>
            <a:pPr>
              <a:lnSpc>
                <a:spcPct val="80000"/>
              </a:lnSpc>
            </a:pPr>
            <a:r>
              <a:rPr lang="uk-UA" sz="4800" b="1" dirty="0" smtClean="0">
                <a:solidFill>
                  <a:srgbClr val="003300"/>
                </a:solidFill>
              </a:rPr>
              <a:t>Дякую </a:t>
            </a:r>
          </a:p>
          <a:p>
            <a:pPr>
              <a:lnSpc>
                <a:spcPct val="80000"/>
              </a:lnSpc>
            </a:pPr>
            <a:r>
              <a:rPr lang="uk-UA" sz="4800" b="1" dirty="0" smtClean="0">
                <a:solidFill>
                  <a:srgbClr val="003300"/>
                </a:solidFill>
              </a:rPr>
              <a:t>за увагу!</a:t>
            </a:r>
          </a:p>
          <a:p>
            <a:pPr>
              <a:lnSpc>
                <a:spcPct val="85000"/>
              </a:lnSpc>
            </a:pPr>
            <a:endParaRPr lang="ru-RU" sz="4800" b="1" dirty="0">
              <a:solidFill>
                <a:srgbClr val="003300"/>
              </a:solidFill>
              <a:effectLst>
                <a:outerShdw blurRad="38100" dist="38100" dir="2700000" algn="tl">
                  <a:srgbClr val="C0C0C0"/>
                </a:outerShdw>
              </a:effectLst>
            </a:endParaRPr>
          </a:p>
        </p:txBody>
      </p:sp>
      <p:sp>
        <p:nvSpPr>
          <p:cNvPr id="8" name="Rectangle 4"/>
          <p:cNvSpPr>
            <a:spLocks noChangeArrowheads="1"/>
          </p:cNvSpPr>
          <p:nvPr/>
        </p:nvSpPr>
        <p:spPr bwMode="auto">
          <a:xfrm>
            <a:off x="495300" y="4787900"/>
            <a:ext cx="8315325" cy="86177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nSpc>
                <a:spcPts val="2000"/>
              </a:lnSpc>
            </a:pPr>
            <a:endParaRPr lang="uk-UA" sz="900" b="1" dirty="0" smtClean="0">
              <a:solidFill>
                <a:srgbClr val="800000"/>
              </a:solidFill>
              <a:effectLst>
                <a:outerShdw blurRad="38100" dist="38100" dir="2700000" algn="tl">
                  <a:srgbClr val="C0C0C0"/>
                </a:outerShdw>
              </a:effectLst>
            </a:endParaRPr>
          </a:p>
          <a:p>
            <a:pPr>
              <a:lnSpc>
                <a:spcPts val="2000"/>
              </a:lnSpc>
            </a:pPr>
            <a:r>
              <a:rPr lang="uk-UA" sz="3600" b="1" dirty="0" smtClean="0">
                <a:solidFill>
                  <a:srgbClr val="800000"/>
                </a:solidFill>
                <a:effectLst>
                  <a:outerShdw blurRad="38100" dist="38100" dir="2700000" algn="tl">
                    <a:srgbClr val="C0C0C0"/>
                  </a:outerShdw>
                </a:effectLst>
              </a:rPr>
              <a:t>  </a:t>
            </a:r>
          </a:p>
          <a:p>
            <a:pPr>
              <a:lnSpc>
                <a:spcPts val="2000"/>
              </a:lnSpc>
            </a:pPr>
            <a:r>
              <a:rPr lang="uk-UA" sz="3600" b="1" dirty="0" smtClean="0">
                <a:solidFill>
                  <a:srgbClr val="003300"/>
                </a:solidFill>
                <a:effectLst>
                  <a:outerShdw blurRad="38100" dist="38100" dir="2700000" algn="tl">
                    <a:srgbClr val="C0C0C0"/>
                  </a:outerShdw>
                </a:effectLst>
              </a:rPr>
              <a:t>  </a:t>
            </a:r>
            <a:endParaRPr lang="ru-RU" sz="3600" b="1" dirty="0">
              <a:solidFill>
                <a:srgbClr val="003300"/>
              </a:solidFill>
              <a:effectLst>
                <a:outerShdw blurRad="38100" dist="38100" dir="2700000" algn="tl">
                  <a:srgbClr val="C0C0C0"/>
                </a:outerShdw>
              </a:effectLst>
            </a:endParaRPr>
          </a:p>
        </p:txBody>
      </p:sp>
      <p:pic>
        <p:nvPicPr>
          <p:cNvPr id="11" name="Picture 2" descr="Класичний український синьо-жовтий прапор"/>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5312">
            <a:off x="7644803" y="244693"/>
            <a:ext cx="985834" cy="9899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Прапор Євросоюзу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93178">
            <a:off x="6642500" y="95875"/>
            <a:ext cx="1045695" cy="1068118"/>
          </a:xfrm>
          <a:prstGeom prst="rect">
            <a:avLst/>
          </a:prstGeom>
          <a:noFill/>
          <a:extLst>
            <a:ext uri="{909E8E84-426E-40DD-AFC4-6F175D3DCCD1}">
              <a14:hiddenFill xmlns:a14="http://schemas.microsoft.com/office/drawing/2010/main">
                <a:solidFill>
                  <a:srgbClr val="FFFFFF"/>
                </a:solidFill>
              </a14:hiddenFill>
            </a:ext>
          </a:extLst>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875" y="361950"/>
            <a:ext cx="1295400" cy="400050"/>
          </a:xfrm>
          <a:prstGeom prst="rect">
            <a:avLst/>
          </a:prstGeom>
        </p:spPr>
      </p:pic>
    </p:spTree>
    <p:extLst>
      <p:ext uri="{BB962C8B-B14F-4D97-AF65-F5344CB8AC3E}">
        <p14:creationId xmlns:p14="http://schemas.microsoft.com/office/powerpoint/2010/main" val="3241589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4" descr="11"/>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 y="0"/>
            <a:ext cx="9143999" cy="6857999"/>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5"/>
          <p:cNvSpPr>
            <a:spLocks noChangeArrowheads="1"/>
          </p:cNvSpPr>
          <p:nvPr/>
        </p:nvSpPr>
        <p:spPr bwMode="auto">
          <a:xfrm>
            <a:off x="1719262" y="3706177"/>
            <a:ext cx="58324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uk-UA" sz="2000" dirty="0">
              <a:solidFill>
                <a:srgbClr val="000000"/>
              </a:solidFill>
              <a:latin typeface="Times New Roman"/>
            </a:endParaRPr>
          </a:p>
        </p:txBody>
      </p:sp>
      <p:sp>
        <p:nvSpPr>
          <p:cNvPr id="7" name="Rectangle 8"/>
          <p:cNvSpPr>
            <a:spLocks noChangeArrowheads="1"/>
          </p:cNvSpPr>
          <p:nvPr/>
        </p:nvSpPr>
        <p:spPr bwMode="auto">
          <a:xfrm>
            <a:off x="3556000" y="6146800"/>
            <a:ext cx="130232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ts val="1600"/>
              </a:lnSpc>
            </a:pPr>
            <a:r>
              <a:rPr lang="ru-RU" sz="1200" b="1" i="1" dirty="0" smtClean="0">
                <a:solidFill>
                  <a:srgbClr val="800000"/>
                </a:solidFill>
                <a:latin typeface="Times New Roman"/>
              </a:rPr>
              <a:t>  </a:t>
            </a:r>
            <a:endParaRPr lang="ru-RU" sz="1200" b="1" i="1" dirty="0">
              <a:solidFill>
                <a:srgbClr val="800000"/>
              </a:solidFill>
              <a:latin typeface="Times New Roman"/>
            </a:endParaRPr>
          </a:p>
        </p:txBody>
      </p:sp>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88640"/>
            <a:ext cx="1295400" cy="400050"/>
          </a:xfrm>
          <a:prstGeom prst="rect">
            <a:avLst/>
          </a:prstGeom>
        </p:spPr>
      </p:pic>
      <p:sp>
        <p:nvSpPr>
          <p:cNvPr id="6" name="Rectangle 7"/>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0612" rIns="1214055" bIns="66654" numCol="1" anchor="ctr" anchorCtr="0" compatLnSpc="1">
            <a:prstTxWarp prst="textNoShape">
              <a:avLst/>
            </a:prstTxWarp>
            <a:spAutoFit/>
          </a:bodyPr>
          <a:lstStyle/>
          <a:p>
            <a:pPr algn="l"/>
            <a:r>
              <a:rPr lang="uk-UA" sz="1200" b="1" dirty="0" smtClean="0">
                <a:solidFill>
                  <a:srgbClr val="FFFFFF"/>
                </a:solidFill>
                <a:latin typeface="ProximaNovaBold"/>
                <a:cs typeface="Arial" pitchFamily="34" charset="0"/>
              </a:rPr>
              <a:t>В Україні зросла кількість аварій на дорогах у порівняння з попереднім роком. При чому кожне п’яте ДТП – з постраждалими.</a:t>
            </a:r>
            <a:endParaRPr lang="uk-UA" sz="1800" dirty="0" smtClean="0">
              <a:solidFill>
                <a:srgbClr val="000000"/>
              </a:solidFill>
              <a:latin typeface="Arial" pitchFamily="34" charset="0"/>
              <a:cs typeface="Arial" pitchFamily="34" charset="0"/>
            </a:endParaRPr>
          </a:p>
        </p:txBody>
      </p:sp>
      <p:pic>
        <p:nvPicPr>
          <p:cNvPr id="1030" name="Picture 6" descr="Аварійність на дорогах України"/>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554" y="2005608"/>
            <a:ext cx="5169346" cy="3652242"/>
          </a:xfrm>
          <a:prstGeom prst="rect">
            <a:avLst/>
          </a:prstGeom>
          <a:noFill/>
          <a:extLst>
            <a:ext uri="{909E8E84-426E-40DD-AFC4-6F175D3DCCD1}">
              <a14:hiddenFill xmlns:a14="http://schemas.microsoft.com/office/drawing/2010/main">
                <a:solidFill>
                  <a:srgbClr val="FFFFFF"/>
                </a:solidFill>
              </a14:hiddenFill>
            </a:ext>
          </a:extLst>
        </p:spPr>
      </p:pic>
      <p:sp>
        <p:nvSpPr>
          <p:cNvPr id="19" name="Прямоугольник 18"/>
          <p:cNvSpPr/>
          <p:nvPr/>
        </p:nvSpPr>
        <p:spPr>
          <a:xfrm>
            <a:off x="5476875" y="2425080"/>
            <a:ext cx="3390899" cy="2246769"/>
          </a:xfrm>
          <a:prstGeom prst="rect">
            <a:avLst/>
          </a:prstGeom>
          <a:ln>
            <a:solidFill>
              <a:schemeClr val="bg1">
                <a:lumMod val="85000"/>
              </a:schemeClr>
            </a:solid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l" fontAlgn="auto">
              <a:lnSpc>
                <a:spcPts val="1100"/>
              </a:lnSpc>
              <a:spcBef>
                <a:spcPts val="0"/>
              </a:spcBef>
              <a:spcAft>
                <a:spcPts val="0"/>
              </a:spcAft>
            </a:pPr>
            <a:r>
              <a:rPr lang="uk-UA" sz="1300" b="1" dirty="0" smtClean="0">
                <a:solidFill>
                  <a:schemeClr val="tx1">
                    <a:lumMod val="75000"/>
                    <a:lumOff val="25000"/>
                  </a:schemeClr>
                </a:solidFill>
              </a:rPr>
              <a:t>відбувалося </a:t>
            </a:r>
            <a:r>
              <a:rPr lang="uk-UA" sz="1300" b="1" dirty="0" smtClean="0">
                <a:solidFill>
                  <a:srgbClr val="740000"/>
                </a:solidFill>
              </a:rPr>
              <a:t>440 ДТП </a:t>
            </a:r>
          </a:p>
          <a:p>
            <a:pPr algn="l" fontAlgn="auto">
              <a:lnSpc>
                <a:spcPts val="1100"/>
              </a:lnSpc>
              <a:spcBef>
                <a:spcPts val="0"/>
              </a:spcBef>
              <a:spcAft>
                <a:spcPts val="0"/>
              </a:spcAft>
            </a:pPr>
            <a:r>
              <a:rPr lang="uk-UA" sz="1200" i="1" dirty="0" smtClean="0">
                <a:solidFill>
                  <a:schemeClr val="tx1">
                    <a:lumMod val="75000"/>
                    <a:lumOff val="25000"/>
                  </a:schemeClr>
                </a:solidFill>
              </a:rPr>
              <a:t>(в минулому періоді 347 ДТП)               </a:t>
            </a:r>
            <a:r>
              <a:rPr lang="uk-UA" sz="1300" b="1" dirty="0" smtClean="0">
                <a:solidFill>
                  <a:schemeClr val="tx1">
                    <a:lumMod val="75000"/>
                    <a:lumOff val="25000"/>
                  </a:schemeClr>
                </a:solidFill>
              </a:rPr>
              <a:t>+ 26,8%</a:t>
            </a:r>
          </a:p>
          <a:p>
            <a:pPr algn="l" fontAlgn="auto">
              <a:lnSpc>
                <a:spcPts val="1500"/>
              </a:lnSpc>
              <a:spcBef>
                <a:spcPts val="0"/>
              </a:spcBef>
              <a:spcAft>
                <a:spcPts val="0"/>
              </a:spcAft>
            </a:pPr>
            <a:r>
              <a:rPr lang="uk-UA" sz="1300" b="1" i="1" dirty="0" smtClean="0">
                <a:solidFill>
                  <a:schemeClr val="tx1">
                    <a:lumMod val="75000"/>
                    <a:lumOff val="25000"/>
                  </a:schemeClr>
                </a:solidFill>
              </a:rPr>
              <a:t>    </a:t>
            </a:r>
            <a:r>
              <a:rPr lang="uk-UA" sz="1300" b="1" i="1" u="sng" dirty="0" smtClean="0">
                <a:solidFill>
                  <a:srgbClr val="740000"/>
                </a:solidFill>
              </a:rPr>
              <a:t>у т.ч</a:t>
            </a:r>
            <a:r>
              <a:rPr lang="uk-UA" sz="1300" b="1" i="1" dirty="0" smtClean="0">
                <a:solidFill>
                  <a:srgbClr val="740000"/>
                </a:solidFill>
              </a:rPr>
              <a:t>.,</a:t>
            </a:r>
          </a:p>
          <a:p>
            <a:pPr algn="l" fontAlgn="auto">
              <a:lnSpc>
                <a:spcPts val="1100"/>
              </a:lnSpc>
              <a:spcBef>
                <a:spcPts val="0"/>
              </a:spcBef>
              <a:spcAft>
                <a:spcPts val="0"/>
              </a:spcAft>
            </a:pPr>
            <a:r>
              <a:rPr lang="uk-UA" sz="1300" b="1" dirty="0" smtClean="0">
                <a:solidFill>
                  <a:schemeClr val="tx1">
                    <a:lumMod val="75000"/>
                    <a:lumOff val="25000"/>
                  </a:schemeClr>
                </a:solidFill>
              </a:rPr>
              <a:t>з потерпілими </a:t>
            </a:r>
            <a:r>
              <a:rPr lang="uk-UA" sz="1300" b="1" dirty="0" smtClean="0">
                <a:solidFill>
                  <a:srgbClr val="740000"/>
                </a:solidFill>
              </a:rPr>
              <a:t>76 ДТП </a:t>
            </a:r>
          </a:p>
          <a:p>
            <a:pPr algn="l" fontAlgn="auto">
              <a:lnSpc>
                <a:spcPts val="1100"/>
              </a:lnSpc>
              <a:spcBef>
                <a:spcPts val="0"/>
              </a:spcBef>
              <a:spcAft>
                <a:spcPts val="0"/>
              </a:spcAft>
            </a:pPr>
            <a:r>
              <a:rPr lang="uk-UA" sz="1100" b="1" i="1" dirty="0" smtClean="0">
                <a:solidFill>
                  <a:schemeClr val="tx1">
                    <a:lumMod val="75000"/>
                    <a:lumOff val="25000"/>
                  </a:schemeClr>
                </a:solidFill>
              </a:rPr>
              <a:t>(</a:t>
            </a:r>
            <a:r>
              <a:rPr lang="uk-UA" sz="1100" i="1" dirty="0" smtClean="0">
                <a:solidFill>
                  <a:schemeClr val="tx1">
                    <a:lumMod val="75000"/>
                    <a:lumOff val="25000"/>
                  </a:schemeClr>
                </a:solidFill>
              </a:rPr>
              <a:t>в минулому періоді 64 ДТП ) </a:t>
            </a:r>
            <a:r>
              <a:rPr lang="uk-UA" sz="1100" dirty="0" smtClean="0">
                <a:solidFill>
                  <a:schemeClr val="tx1">
                    <a:lumMod val="75000"/>
                    <a:lumOff val="25000"/>
                  </a:schemeClr>
                </a:solidFill>
              </a:rPr>
              <a:t>                     </a:t>
            </a:r>
            <a:r>
              <a:rPr lang="uk-UA" sz="1300" b="1" dirty="0" smtClean="0">
                <a:solidFill>
                  <a:schemeClr val="tx1">
                    <a:lumMod val="75000"/>
                    <a:lumOff val="25000"/>
                  </a:schemeClr>
                </a:solidFill>
              </a:rPr>
              <a:t>+ 18,8%</a:t>
            </a:r>
          </a:p>
          <a:p>
            <a:pPr algn="l" fontAlgn="auto">
              <a:lnSpc>
                <a:spcPts val="1500"/>
              </a:lnSpc>
              <a:spcBef>
                <a:spcPts val="0"/>
              </a:spcBef>
              <a:spcAft>
                <a:spcPts val="0"/>
              </a:spcAft>
            </a:pPr>
            <a:r>
              <a:rPr lang="uk-UA" sz="1300" b="1" dirty="0" smtClean="0">
                <a:solidFill>
                  <a:schemeClr val="tx1">
                    <a:lumMod val="75000"/>
                    <a:lumOff val="25000"/>
                  </a:schemeClr>
                </a:solidFill>
              </a:rPr>
              <a:t>   </a:t>
            </a:r>
          </a:p>
          <a:p>
            <a:pPr algn="l" fontAlgn="auto">
              <a:lnSpc>
                <a:spcPts val="1500"/>
              </a:lnSpc>
              <a:spcBef>
                <a:spcPts val="0"/>
              </a:spcBef>
              <a:spcAft>
                <a:spcPts val="0"/>
              </a:spcAft>
            </a:pPr>
            <a:r>
              <a:rPr lang="uk-UA" sz="1300" b="1" dirty="0" smtClean="0">
                <a:solidFill>
                  <a:schemeClr val="tx1">
                    <a:lumMod val="75000"/>
                    <a:lumOff val="25000"/>
                  </a:schemeClr>
                </a:solidFill>
              </a:rPr>
              <a:t>    </a:t>
            </a:r>
            <a:r>
              <a:rPr lang="uk-UA" sz="1300" b="1" i="1" u="sng" dirty="0" smtClean="0">
                <a:solidFill>
                  <a:srgbClr val="740000"/>
                </a:solidFill>
              </a:rPr>
              <a:t>в наслідок яких</a:t>
            </a:r>
            <a:r>
              <a:rPr lang="uk-UA" sz="1300" b="1" i="1" dirty="0" smtClean="0">
                <a:solidFill>
                  <a:srgbClr val="740000"/>
                </a:solidFill>
              </a:rPr>
              <a:t>:</a:t>
            </a:r>
            <a:endParaRPr lang="uk-UA" sz="1300" b="1" dirty="0" smtClean="0">
              <a:solidFill>
                <a:schemeClr val="tx1">
                  <a:lumMod val="75000"/>
                  <a:lumOff val="25000"/>
                </a:schemeClr>
              </a:solidFill>
            </a:endParaRPr>
          </a:p>
          <a:p>
            <a:pPr algn="l" fontAlgn="auto">
              <a:lnSpc>
                <a:spcPts val="1100"/>
              </a:lnSpc>
              <a:spcBef>
                <a:spcPts val="0"/>
              </a:spcBef>
              <a:spcAft>
                <a:spcPts val="0"/>
              </a:spcAft>
            </a:pPr>
            <a:endParaRPr lang="uk-UA" sz="1300" b="1" dirty="0" smtClean="0">
              <a:solidFill>
                <a:srgbClr val="740000"/>
              </a:solidFill>
              <a:sym typeface="Wingdings"/>
            </a:endParaRPr>
          </a:p>
          <a:p>
            <a:pPr algn="l" fontAlgn="auto">
              <a:lnSpc>
                <a:spcPts val="1100"/>
              </a:lnSpc>
              <a:spcBef>
                <a:spcPts val="0"/>
              </a:spcBef>
              <a:spcAft>
                <a:spcPts val="0"/>
              </a:spcAft>
            </a:pPr>
            <a:r>
              <a:rPr lang="uk-UA" sz="1300" b="1" dirty="0" smtClean="0">
                <a:solidFill>
                  <a:srgbClr val="740000"/>
                </a:solidFill>
                <a:sym typeface="Wingdings"/>
              </a:rPr>
              <a:t></a:t>
            </a:r>
            <a:r>
              <a:rPr lang="uk-UA" sz="1300" b="1" dirty="0" smtClean="0">
                <a:solidFill>
                  <a:schemeClr val="tx1">
                    <a:lumMod val="75000"/>
                    <a:lumOff val="25000"/>
                  </a:schemeClr>
                </a:solidFill>
                <a:sym typeface="Wingdings"/>
              </a:rPr>
              <a:t> </a:t>
            </a:r>
            <a:r>
              <a:rPr lang="uk-UA" sz="1300" b="1" dirty="0" smtClean="0">
                <a:solidFill>
                  <a:schemeClr val="tx1">
                    <a:lumMod val="75000"/>
                    <a:lumOff val="25000"/>
                  </a:schemeClr>
                </a:solidFill>
              </a:rPr>
              <a:t>загинуло </a:t>
            </a:r>
            <a:r>
              <a:rPr lang="uk-UA" sz="1300" b="1" dirty="0" smtClean="0">
                <a:solidFill>
                  <a:schemeClr val="tx1"/>
                </a:solidFill>
                <a:effectLst>
                  <a:outerShdw blurRad="38100" dist="38100" dir="2700000" algn="tl">
                    <a:srgbClr val="000000">
                      <a:alpha val="43137"/>
                    </a:srgbClr>
                  </a:outerShdw>
                </a:effectLst>
              </a:rPr>
              <a:t>9</a:t>
            </a:r>
            <a:r>
              <a:rPr lang="uk-UA" sz="1300" b="1" dirty="0" smtClean="0">
                <a:solidFill>
                  <a:schemeClr val="tx1">
                    <a:lumMod val="75000"/>
                    <a:lumOff val="25000"/>
                  </a:schemeClr>
                </a:solidFill>
              </a:rPr>
              <a:t> осіб </a:t>
            </a:r>
          </a:p>
          <a:p>
            <a:pPr algn="l" fontAlgn="auto">
              <a:lnSpc>
                <a:spcPts val="1100"/>
              </a:lnSpc>
              <a:spcBef>
                <a:spcPts val="0"/>
              </a:spcBef>
              <a:spcAft>
                <a:spcPts val="0"/>
              </a:spcAft>
            </a:pPr>
            <a:r>
              <a:rPr lang="uk-UA" sz="1200" i="1" dirty="0" smtClean="0">
                <a:solidFill>
                  <a:schemeClr val="tx1">
                    <a:lumMod val="75000"/>
                    <a:lumOff val="25000"/>
                  </a:schemeClr>
                </a:solidFill>
              </a:rPr>
              <a:t>(</a:t>
            </a:r>
            <a:r>
              <a:rPr lang="uk-UA" sz="1100" i="1" dirty="0" smtClean="0">
                <a:solidFill>
                  <a:schemeClr val="tx1">
                    <a:lumMod val="75000"/>
                    <a:lumOff val="25000"/>
                  </a:schemeClr>
                </a:solidFill>
              </a:rPr>
              <a:t>в минулому періоді 10 осіб)                         </a:t>
            </a:r>
            <a:r>
              <a:rPr lang="uk-UA" sz="1100" b="1" dirty="0" smtClean="0">
                <a:solidFill>
                  <a:schemeClr val="tx1">
                    <a:lumMod val="75000"/>
                    <a:lumOff val="25000"/>
                  </a:schemeClr>
                </a:solidFill>
              </a:rPr>
              <a:t> </a:t>
            </a:r>
            <a:r>
              <a:rPr lang="uk-UA" sz="1300" b="1" dirty="0" smtClean="0">
                <a:solidFill>
                  <a:srgbClr val="0070C0"/>
                </a:solidFill>
              </a:rPr>
              <a:t>- 8,4%</a:t>
            </a:r>
          </a:p>
          <a:p>
            <a:pPr algn="l" fontAlgn="auto">
              <a:lnSpc>
                <a:spcPts val="1200"/>
              </a:lnSpc>
              <a:spcBef>
                <a:spcPts val="0"/>
              </a:spcBef>
              <a:spcAft>
                <a:spcPts val="0"/>
              </a:spcAft>
            </a:pPr>
            <a:endParaRPr lang="uk-UA" sz="1300" b="1" dirty="0" smtClean="0">
              <a:solidFill>
                <a:srgbClr val="740000"/>
              </a:solidFill>
              <a:sym typeface="Wingdings"/>
            </a:endParaRPr>
          </a:p>
          <a:p>
            <a:pPr algn="l" fontAlgn="auto">
              <a:lnSpc>
                <a:spcPts val="1100"/>
              </a:lnSpc>
              <a:spcBef>
                <a:spcPts val="0"/>
              </a:spcBef>
              <a:spcAft>
                <a:spcPts val="0"/>
              </a:spcAft>
            </a:pPr>
            <a:r>
              <a:rPr lang="uk-UA" sz="1300" b="1" dirty="0" smtClean="0">
                <a:solidFill>
                  <a:srgbClr val="740000"/>
                </a:solidFill>
                <a:sym typeface="Wingdings"/>
              </a:rPr>
              <a:t></a:t>
            </a:r>
            <a:r>
              <a:rPr lang="uk-UA" sz="1300" b="1" dirty="0" smtClean="0">
                <a:solidFill>
                  <a:schemeClr val="tx1">
                    <a:lumMod val="75000"/>
                    <a:lumOff val="25000"/>
                  </a:schemeClr>
                </a:solidFill>
                <a:sym typeface="Wingdings"/>
              </a:rPr>
              <a:t> травмувалось</a:t>
            </a:r>
            <a:r>
              <a:rPr lang="uk-UA" sz="1300" b="1" dirty="0" smtClean="0">
                <a:solidFill>
                  <a:schemeClr val="tx1">
                    <a:lumMod val="75000"/>
                    <a:lumOff val="25000"/>
                  </a:schemeClr>
                </a:solidFill>
              </a:rPr>
              <a:t> </a:t>
            </a:r>
            <a:r>
              <a:rPr lang="uk-UA" sz="1300" b="1" dirty="0" smtClean="0">
                <a:solidFill>
                  <a:schemeClr val="tx1"/>
                </a:solidFill>
                <a:effectLst>
                  <a:outerShdw blurRad="38100" dist="38100" dir="2700000" algn="tl">
                    <a:srgbClr val="000000">
                      <a:alpha val="43137"/>
                    </a:srgbClr>
                  </a:outerShdw>
                </a:effectLst>
              </a:rPr>
              <a:t>96 </a:t>
            </a:r>
            <a:r>
              <a:rPr lang="uk-UA" sz="1300" b="1" dirty="0" smtClean="0">
                <a:solidFill>
                  <a:schemeClr val="tx1">
                    <a:lumMod val="75000"/>
                    <a:lumOff val="25000"/>
                  </a:schemeClr>
                </a:solidFill>
              </a:rPr>
              <a:t>осіб </a:t>
            </a:r>
          </a:p>
          <a:p>
            <a:pPr algn="l" fontAlgn="auto">
              <a:lnSpc>
                <a:spcPts val="1100"/>
              </a:lnSpc>
              <a:spcBef>
                <a:spcPts val="0"/>
              </a:spcBef>
              <a:spcAft>
                <a:spcPts val="0"/>
              </a:spcAft>
            </a:pPr>
            <a:r>
              <a:rPr lang="uk-UA" sz="1100" i="1" dirty="0" smtClean="0">
                <a:solidFill>
                  <a:schemeClr val="tx1">
                    <a:lumMod val="75000"/>
                    <a:lumOff val="25000"/>
                  </a:schemeClr>
                </a:solidFill>
              </a:rPr>
              <a:t>(в минулому періоді 78 осіб) </a:t>
            </a:r>
            <a:r>
              <a:rPr lang="uk-UA" sz="1300" i="1" dirty="0" smtClean="0">
                <a:solidFill>
                  <a:schemeClr val="tx1">
                    <a:lumMod val="75000"/>
                    <a:lumOff val="25000"/>
                  </a:schemeClr>
                </a:solidFill>
              </a:rPr>
              <a:t>                     </a:t>
            </a:r>
            <a:r>
              <a:rPr lang="uk-UA" sz="1300" b="1" dirty="0" smtClean="0">
                <a:solidFill>
                  <a:schemeClr val="tx1">
                    <a:lumMod val="75000"/>
                    <a:lumOff val="25000"/>
                  </a:schemeClr>
                </a:solidFill>
              </a:rPr>
              <a:t>+23,7%</a:t>
            </a:r>
          </a:p>
          <a:p>
            <a:pPr algn="l" fontAlgn="auto">
              <a:lnSpc>
                <a:spcPts val="1200"/>
              </a:lnSpc>
              <a:spcBef>
                <a:spcPts val="0"/>
              </a:spcBef>
              <a:spcAft>
                <a:spcPts val="0"/>
              </a:spcAft>
            </a:pPr>
            <a:endParaRPr lang="uk-UA" sz="1300" b="1" dirty="0">
              <a:solidFill>
                <a:srgbClr val="FDECB3">
                  <a:lumMod val="25000"/>
                </a:srgbClr>
              </a:solidFill>
            </a:endParaRPr>
          </a:p>
        </p:txBody>
      </p:sp>
      <p:sp>
        <p:nvSpPr>
          <p:cNvPr id="8" name="Прямоугольник 7"/>
          <p:cNvSpPr/>
          <p:nvPr/>
        </p:nvSpPr>
        <p:spPr>
          <a:xfrm>
            <a:off x="308670" y="1256953"/>
            <a:ext cx="8568952" cy="669414"/>
          </a:xfrm>
          <a:prstGeom prst="rect">
            <a:avLst/>
          </a:prstGeom>
        </p:spPr>
        <p:txBody>
          <a:bodyPr wrap="square">
            <a:spAutoFit/>
          </a:bodyPr>
          <a:lstStyle/>
          <a:p>
            <a:pPr algn="l" fontAlgn="auto">
              <a:lnSpc>
                <a:spcPts val="1500"/>
              </a:lnSpc>
              <a:spcBef>
                <a:spcPts val="0"/>
              </a:spcBef>
              <a:spcAft>
                <a:spcPts val="0"/>
              </a:spcAft>
            </a:pPr>
            <a:r>
              <a:rPr lang="ru-RU" sz="1400" dirty="0" smtClean="0">
                <a:solidFill>
                  <a:srgbClr val="000000"/>
                </a:solidFill>
                <a:latin typeface="Times New Roman"/>
                <a:cs typeface="+mn-cs"/>
              </a:rPr>
              <a:t> </a:t>
            </a:r>
            <a:r>
              <a:rPr lang="uk-UA" sz="1400" dirty="0" smtClean="0">
                <a:solidFill>
                  <a:srgbClr val="000000"/>
                </a:solidFill>
                <a:latin typeface="Times New Roman"/>
                <a:cs typeface="+mn-cs"/>
              </a:rPr>
              <a:t>В Україні </a:t>
            </a:r>
            <a:r>
              <a:rPr lang="uk-UA" sz="1400" i="1" dirty="0" smtClean="0">
                <a:solidFill>
                  <a:srgbClr val="000000"/>
                </a:solidFill>
                <a:latin typeface="Times New Roman"/>
              </a:rPr>
              <a:t>за дев’ять місяців 2016 року трапилося </a:t>
            </a:r>
            <a:r>
              <a:rPr lang="uk-UA" sz="1400" b="1" i="1" dirty="0" smtClean="0">
                <a:solidFill>
                  <a:srgbClr val="8A0000"/>
                </a:solidFill>
                <a:latin typeface="Times New Roman"/>
              </a:rPr>
              <a:t>107 377 </a:t>
            </a:r>
            <a:r>
              <a:rPr lang="uk-UA" sz="1400" i="1" dirty="0" smtClean="0">
                <a:solidFill>
                  <a:srgbClr val="000000"/>
                </a:solidFill>
                <a:latin typeface="Times New Roman"/>
              </a:rPr>
              <a:t>ДТП</a:t>
            </a:r>
            <a:r>
              <a:rPr lang="uk-UA" sz="1200" i="1" dirty="0" smtClean="0">
                <a:solidFill>
                  <a:srgbClr val="000000"/>
                </a:solidFill>
                <a:latin typeface="Times New Roman"/>
              </a:rPr>
              <a:t>(+13,4%), </a:t>
            </a:r>
            <a:r>
              <a:rPr lang="uk-UA" sz="1400" i="1" dirty="0" smtClean="0">
                <a:solidFill>
                  <a:srgbClr val="000000"/>
                </a:solidFill>
                <a:latin typeface="Times New Roman"/>
              </a:rPr>
              <a:t>в т.ч. </a:t>
            </a:r>
            <a:r>
              <a:rPr lang="uk-UA" sz="1400" b="1" i="1" dirty="0" smtClean="0">
                <a:solidFill>
                  <a:srgbClr val="000000"/>
                </a:solidFill>
                <a:latin typeface="Times New Roman"/>
              </a:rPr>
              <a:t>18 557 ДТП </a:t>
            </a:r>
            <a:r>
              <a:rPr lang="uk-UA" sz="1100" i="1" dirty="0" smtClean="0">
                <a:solidFill>
                  <a:srgbClr val="000000"/>
                </a:solidFill>
                <a:latin typeface="Times New Roman"/>
              </a:rPr>
              <a:t>(+6,2%),</a:t>
            </a:r>
            <a:r>
              <a:rPr lang="uk-UA" sz="1100" b="1" i="1" dirty="0" smtClean="0">
                <a:solidFill>
                  <a:srgbClr val="000000"/>
                </a:solidFill>
                <a:latin typeface="Times New Roman"/>
              </a:rPr>
              <a:t> </a:t>
            </a:r>
            <a:r>
              <a:rPr lang="uk-UA" sz="1400" i="1" dirty="0" smtClean="0">
                <a:solidFill>
                  <a:srgbClr val="000000"/>
                </a:solidFill>
                <a:latin typeface="Times New Roman"/>
              </a:rPr>
              <a:t>в яких загинуло </a:t>
            </a:r>
            <a:r>
              <a:rPr lang="uk-UA" sz="1400" b="1" i="1" dirty="0" smtClean="0">
                <a:solidFill>
                  <a:srgbClr val="000000"/>
                </a:solidFill>
                <a:latin typeface="Times New Roman"/>
              </a:rPr>
              <a:t>2 236 осіб</a:t>
            </a:r>
            <a:r>
              <a:rPr lang="uk-UA" sz="1400" i="1" dirty="0" smtClean="0">
                <a:solidFill>
                  <a:srgbClr val="000000"/>
                </a:solidFill>
                <a:latin typeface="Times New Roman"/>
              </a:rPr>
              <a:t> </a:t>
            </a:r>
            <a:r>
              <a:rPr lang="uk-UA" sz="1100" i="1" dirty="0" smtClean="0">
                <a:solidFill>
                  <a:srgbClr val="000000"/>
                </a:solidFill>
                <a:latin typeface="Times New Roman"/>
              </a:rPr>
              <a:t>(-16,9%),</a:t>
            </a:r>
            <a:r>
              <a:rPr lang="uk-UA" sz="1100" b="1" i="1" dirty="0" smtClean="0">
                <a:solidFill>
                  <a:srgbClr val="000000"/>
                </a:solidFill>
                <a:latin typeface="Times New Roman"/>
              </a:rPr>
              <a:t> </a:t>
            </a:r>
            <a:r>
              <a:rPr lang="uk-UA" sz="1400" i="1" dirty="0" smtClean="0">
                <a:solidFill>
                  <a:srgbClr val="000000"/>
                </a:solidFill>
                <a:latin typeface="Times New Roman"/>
              </a:rPr>
              <a:t>и </a:t>
            </a:r>
            <a:r>
              <a:rPr lang="uk-UA" sz="1400" b="1" i="1" dirty="0" smtClean="0">
                <a:solidFill>
                  <a:srgbClr val="000000"/>
                </a:solidFill>
                <a:latin typeface="Times New Roman"/>
              </a:rPr>
              <a:t>23 543 осіб</a:t>
            </a:r>
            <a:r>
              <a:rPr lang="uk-UA" sz="1400" i="1" dirty="0" smtClean="0">
                <a:solidFill>
                  <a:srgbClr val="000000"/>
                </a:solidFill>
                <a:latin typeface="Times New Roman"/>
              </a:rPr>
              <a:t> травмовано </a:t>
            </a:r>
            <a:r>
              <a:rPr lang="uk-UA" sz="1100" i="1" dirty="0" smtClean="0">
                <a:solidFill>
                  <a:srgbClr val="000000"/>
                </a:solidFill>
                <a:latin typeface="Times New Roman"/>
              </a:rPr>
              <a:t>(+7,5%). </a:t>
            </a:r>
            <a:endParaRPr lang="uk-UA" sz="1100" dirty="0" smtClean="0">
              <a:solidFill>
                <a:srgbClr val="000000"/>
              </a:solidFill>
              <a:latin typeface="Times New Roman"/>
            </a:endParaRPr>
          </a:p>
          <a:p>
            <a:pPr algn="l" fontAlgn="auto">
              <a:lnSpc>
                <a:spcPts val="1500"/>
              </a:lnSpc>
              <a:spcBef>
                <a:spcPts val="0"/>
              </a:spcBef>
              <a:spcAft>
                <a:spcPts val="0"/>
              </a:spcAft>
            </a:pPr>
            <a:endParaRPr lang="uk-UA" sz="1400" dirty="0">
              <a:solidFill>
                <a:srgbClr val="8A0000"/>
              </a:solidFill>
              <a:latin typeface="Times New Roman"/>
              <a:cs typeface="+mn-cs"/>
            </a:endParaRPr>
          </a:p>
        </p:txBody>
      </p:sp>
      <p:sp>
        <p:nvSpPr>
          <p:cNvPr id="16" name="Прямоугольник 15"/>
          <p:cNvSpPr/>
          <p:nvPr/>
        </p:nvSpPr>
        <p:spPr>
          <a:xfrm>
            <a:off x="1115616" y="5949280"/>
            <a:ext cx="7560840" cy="592919"/>
          </a:xfrm>
          <a:prstGeom prst="rect">
            <a:avLst/>
          </a:prstGeom>
          <a:solidFill>
            <a:schemeClr val="accent1">
              <a:lumMod val="40000"/>
              <a:lumOff val="60000"/>
              <a:alpha val="39000"/>
            </a:schemeClr>
          </a:solidFill>
        </p:spPr>
        <p:txBody>
          <a:bodyPr wrap="square">
            <a:spAutoFit/>
          </a:bodyPr>
          <a:lstStyle/>
          <a:p>
            <a:pPr algn="l" fontAlgn="auto">
              <a:lnSpc>
                <a:spcPts val="1300"/>
              </a:lnSpc>
              <a:spcBef>
                <a:spcPts val="0"/>
              </a:spcBef>
              <a:spcAft>
                <a:spcPts val="0"/>
              </a:spcAft>
            </a:pPr>
            <a:r>
              <a:rPr lang="uk-UA" sz="1400" b="1" dirty="0" smtClean="0">
                <a:solidFill>
                  <a:srgbClr val="000000"/>
                </a:solidFill>
                <a:latin typeface="Times New Roman"/>
                <a:cs typeface="+mn-cs"/>
              </a:rPr>
              <a:t>В</a:t>
            </a:r>
            <a:r>
              <a:rPr lang="uk-UA" sz="1400" dirty="0" smtClean="0">
                <a:solidFill>
                  <a:srgbClr val="000000"/>
                </a:solidFill>
                <a:latin typeface="Times New Roman"/>
                <a:cs typeface="+mn-cs"/>
              </a:rPr>
              <a:t> </a:t>
            </a:r>
            <a:r>
              <a:rPr lang="uk-UA" sz="1400" b="1" dirty="0" smtClean="0">
                <a:solidFill>
                  <a:srgbClr val="000000"/>
                </a:solidFill>
                <a:latin typeface="Times New Roman"/>
                <a:cs typeface="+mn-cs"/>
              </a:rPr>
              <a:t>поточному році найбільш висока аварійність спостерігалась </a:t>
            </a:r>
            <a:r>
              <a:rPr lang="uk-UA" sz="1400" dirty="0" smtClean="0">
                <a:solidFill>
                  <a:srgbClr val="000000"/>
                </a:solidFill>
                <a:latin typeface="Times New Roman"/>
                <a:cs typeface="+mn-cs"/>
              </a:rPr>
              <a:t>в </a:t>
            </a:r>
            <a:r>
              <a:rPr lang="uk-UA" sz="1400" i="1" dirty="0" smtClean="0">
                <a:solidFill>
                  <a:srgbClr val="000000"/>
                </a:solidFill>
                <a:latin typeface="Times New Roman"/>
                <a:cs typeface="+mn-cs"/>
              </a:rPr>
              <a:t>Винницькій, Волинській, Миколаївській, Рівненській та Тернопільській областях</a:t>
            </a:r>
            <a:r>
              <a:rPr lang="uk-UA" sz="1400" dirty="0" smtClean="0">
                <a:solidFill>
                  <a:srgbClr val="000000"/>
                </a:solidFill>
                <a:latin typeface="Times New Roman"/>
                <a:cs typeface="+mn-cs"/>
              </a:rPr>
              <a:t> – там кількість ДТП збільшилась  від </a:t>
            </a:r>
            <a:r>
              <a:rPr lang="uk-UA" sz="1400" b="1" dirty="0" smtClean="0">
                <a:solidFill>
                  <a:srgbClr val="8A0000"/>
                </a:solidFill>
                <a:latin typeface="Times New Roman"/>
                <a:cs typeface="+mn-cs"/>
              </a:rPr>
              <a:t>1,5 до 2 разів</a:t>
            </a:r>
            <a:r>
              <a:rPr lang="uk-UA" sz="1400" dirty="0" smtClean="0">
                <a:solidFill>
                  <a:srgbClr val="000000"/>
                </a:solidFill>
                <a:latin typeface="Times New Roman"/>
                <a:cs typeface="+mn-cs"/>
              </a:rPr>
              <a:t>.</a:t>
            </a:r>
            <a:endParaRPr lang="uk-UA" sz="1400" dirty="0">
              <a:solidFill>
                <a:srgbClr val="000000"/>
              </a:solidFill>
              <a:latin typeface="Times New Roman"/>
              <a:cs typeface="+mn-cs"/>
            </a:endParaRPr>
          </a:p>
        </p:txBody>
      </p:sp>
      <p:pic>
        <p:nvPicPr>
          <p:cNvPr id="23" name="Picture 2" descr="https://upload.wikimedia.org/wikipedia/commons/thumb/e/e4/Infobox_info_icon.svg/1024px-Infobox_info_icon.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544" y="5805264"/>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24" name="Прямоугольник 23"/>
          <p:cNvSpPr/>
          <p:nvPr/>
        </p:nvSpPr>
        <p:spPr>
          <a:xfrm>
            <a:off x="1085850" y="475531"/>
            <a:ext cx="5648325" cy="533929"/>
          </a:xfrm>
          <a:prstGeom prst="rect">
            <a:avLst/>
          </a:prstGeom>
        </p:spPr>
        <p:txBody>
          <a:bodyPr wrap="square">
            <a:spAutoFit/>
          </a:bodyPr>
          <a:lstStyle/>
          <a:p>
            <a:pPr>
              <a:lnSpc>
                <a:spcPts val="1700"/>
              </a:lnSpc>
            </a:pPr>
            <a:r>
              <a:rPr lang="uk-UA" sz="2000" b="1" dirty="0" smtClean="0">
                <a:solidFill>
                  <a:srgbClr val="003300"/>
                </a:solidFill>
                <a:effectLst>
                  <a:outerShdw blurRad="38100" dist="38100" dir="2700000" algn="tl">
                    <a:srgbClr val="000000">
                      <a:alpha val="43137"/>
                    </a:srgbClr>
                  </a:outerShdw>
                </a:effectLst>
                <a:latin typeface="Times New Roman"/>
              </a:rPr>
              <a:t>Кількість та наслідки ДТП на території України в період 01.01.2016 – 30.09.2016</a:t>
            </a:r>
          </a:p>
        </p:txBody>
      </p:sp>
      <p:sp>
        <p:nvSpPr>
          <p:cNvPr id="17" name="Прямоугольник 16"/>
          <p:cNvSpPr/>
          <p:nvPr/>
        </p:nvSpPr>
        <p:spPr>
          <a:xfrm>
            <a:off x="5640685" y="4726285"/>
            <a:ext cx="3014800" cy="276999"/>
          </a:xfrm>
          <a:prstGeom prst="rect">
            <a:avLst/>
          </a:prstGeom>
          <a:ln>
            <a:noFill/>
          </a:ln>
        </p:spPr>
        <p:txBody>
          <a:bodyPr wrap="none">
            <a:spAutoFit/>
          </a:bodyPr>
          <a:lstStyle/>
          <a:p>
            <a:pPr algn="l" fontAlgn="auto">
              <a:spcBef>
                <a:spcPts val="0"/>
              </a:spcBef>
              <a:spcAft>
                <a:spcPts val="0"/>
              </a:spcAft>
            </a:pPr>
            <a:r>
              <a:rPr lang="ru-RU" sz="1100" i="1" dirty="0" err="1" smtClean="0">
                <a:solidFill>
                  <a:srgbClr val="000000"/>
                </a:solidFill>
                <a:latin typeface="Times New Roman"/>
                <a:cs typeface="+mn-cs"/>
              </a:rPr>
              <a:t>Джерело</a:t>
            </a:r>
            <a:r>
              <a:rPr lang="ru-RU" sz="1200" dirty="0" smtClean="0">
                <a:solidFill>
                  <a:srgbClr val="000000"/>
                </a:solidFill>
                <a:latin typeface="Times New Roman"/>
                <a:cs typeface="+mn-cs"/>
              </a:rPr>
              <a:t>: </a:t>
            </a:r>
            <a:r>
              <a:rPr lang="ru-RU" sz="1200" u="sng" dirty="0" smtClean="0">
                <a:solidFill>
                  <a:srgbClr val="0070C0"/>
                </a:solidFill>
                <a:hlinkClick r:id="rId7"/>
              </a:rPr>
              <a:t>www.sai.gov.ua/ua/ua/static/21.htm</a:t>
            </a:r>
            <a:endParaRPr lang="uk-UA" sz="1200" u="sng" dirty="0">
              <a:solidFill>
                <a:srgbClr val="0070C0"/>
              </a:solidFill>
            </a:endParaRPr>
          </a:p>
        </p:txBody>
      </p:sp>
      <p:sp>
        <p:nvSpPr>
          <p:cNvPr id="18" name="Прямоугольник 17"/>
          <p:cNvSpPr/>
          <p:nvPr/>
        </p:nvSpPr>
        <p:spPr>
          <a:xfrm>
            <a:off x="1444483" y="1721768"/>
            <a:ext cx="3014800" cy="461665"/>
          </a:xfrm>
          <a:prstGeom prst="rect">
            <a:avLst/>
          </a:prstGeom>
        </p:spPr>
        <p:txBody>
          <a:bodyPr wrap="none">
            <a:spAutoFit/>
          </a:bodyPr>
          <a:lstStyle/>
          <a:p>
            <a:pPr algn="l" fontAlgn="auto">
              <a:spcBef>
                <a:spcPts val="0"/>
              </a:spcBef>
              <a:spcAft>
                <a:spcPts val="0"/>
              </a:spcAft>
            </a:pPr>
            <a:r>
              <a:rPr lang="ru-RU" sz="1100" i="1" dirty="0" err="1" smtClean="0">
                <a:solidFill>
                  <a:srgbClr val="000000"/>
                </a:solidFill>
                <a:latin typeface="Times New Roman"/>
                <a:cs typeface="+mn-cs"/>
              </a:rPr>
              <a:t>Джерело</a:t>
            </a:r>
            <a:r>
              <a:rPr lang="ru-RU" sz="1200" dirty="0" smtClean="0">
                <a:solidFill>
                  <a:srgbClr val="0070C0"/>
                </a:solidFill>
                <a:latin typeface="Times New Roman"/>
                <a:cs typeface="+mn-cs"/>
              </a:rPr>
              <a:t>: </a:t>
            </a:r>
            <a:r>
              <a:rPr lang="ru-RU" sz="1200" u="sng" dirty="0">
                <a:solidFill>
                  <a:srgbClr val="0070C0"/>
                </a:solidFill>
                <a:hlinkClick r:id="rId7"/>
              </a:rPr>
              <a:t>www.sai.gov.ua/ua/ua/static/21.htm</a:t>
            </a:r>
            <a:endParaRPr lang="uk-UA" sz="1200" u="sng" dirty="0">
              <a:solidFill>
                <a:srgbClr val="0070C0"/>
              </a:solidFill>
            </a:endParaRPr>
          </a:p>
          <a:p>
            <a:pPr algn="l" fontAlgn="auto">
              <a:spcBef>
                <a:spcPts val="0"/>
              </a:spcBef>
              <a:spcAft>
                <a:spcPts val="0"/>
              </a:spcAft>
            </a:pPr>
            <a:endParaRPr lang="uk-UA" sz="1200" dirty="0">
              <a:solidFill>
                <a:srgbClr val="0070C0"/>
              </a:solidFill>
              <a:latin typeface="Times New Roman"/>
              <a:cs typeface="+mn-cs"/>
            </a:endParaRPr>
          </a:p>
        </p:txBody>
      </p:sp>
      <p:sp>
        <p:nvSpPr>
          <p:cNvPr id="27" name="Прямоугольник 26"/>
          <p:cNvSpPr/>
          <p:nvPr/>
        </p:nvSpPr>
        <p:spPr>
          <a:xfrm>
            <a:off x="6300192" y="6309320"/>
            <a:ext cx="1633396" cy="276999"/>
          </a:xfrm>
          <a:prstGeom prst="rect">
            <a:avLst/>
          </a:prstGeom>
        </p:spPr>
        <p:txBody>
          <a:bodyPr wrap="none">
            <a:spAutoFit/>
          </a:bodyPr>
          <a:lstStyle/>
          <a:p>
            <a:pPr algn="l" fontAlgn="auto">
              <a:spcBef>
                <a:spcPts val="0"/>
              </a:spcBef>
              <a:spcAft>
                <a:spcPts val="0"/>
              </a:spcAft>
            </a:pPr>
            <a:r>
              <a:rPr lang="ru-RU" sz="1100" i="1" dirty="0" err="1" smtClean="0">
                <a:solidFill>
                  <a:srgbClr val="000000"/>
                </a:solidFill>
                <a:latin typeface="Times New Roman"/>
                <a:cs typeface="+mn-cs"/>
              </a:rPr>
              <a:t>Джерело</a:t>
            </a:r>
            <a:r>
              <a:rPr lang="ru-RU" sz="1200" dirty="0" smtClean="0">
                <a:solidFill>
                  <a:srgbClr val="000000"/>
                </a:solidFill>
                <a:latin typeface="Times New Roman"/>
                <a:cs typeface="+mn-cs"/>
              </a:rPr>
              <a:t>: </a:t>
            </a:r>
            <a:r>
              <a:rPr lang="en-US" sz="1200" dirty="0" smtClean="0">
                <a:solidFill>
                  <a:srgbClr val="0070C0"/>
                </a:solidFill>
                <a:latin typeface="Times New Roman"/>
                <a:cs typeface="+mn-cs"/>
              </a:rPr>
              <a:t>http</a:t>
            </a:r>
            <a:r>
              <a:rPr lang="en-US" sz="1200" dirty="0">
                <a:solidFill>
                  <a:srgbClr val="0070C0"/>
                </a:solidFill>
                <a:latin typeface="Times New Roman"/>
                <a:cs typeface="+mn-cs"/>
              </a:rPr>
              <a:t>://24tv.ua</a:t>
            </a:r>
            <a:endParaRPr lang="uk-UA" sz="1200" dirty="0">
              <a:solidFill>
                <a:srgbClr val="0070C0"/>
              </a:solidFill>
              <a:latin typeface="Times New Roman"/>
              <a:cs typeface="+mn-cs"/>
            </a:endParaRPr>
          </a:p>
        </p:txBody>
      </p:sp>
      <p:sp>
        <p:nvSpPr>
          <p:cNvPr id="20" name="Oval 18"/>
          <p:cNvSpPr>
            <a:spLocks noChangeArrowheads="1"/>
          </p:cNvSpPr>
          <p:nvPr/>
        </p:nvSpPr>
        <p:spPr bwMode="auto">
          <a:xfrm>
            <a:off x="8688388" y="6508750"/>
            <a:ext cx="455612" cy="349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573">
                <a:solidFill>
                  <a:srgbClr val="000000"/>
                </a:solidFill>
                <a:prstDash val="dash"/>
                <a:miter lim="800000"/>
                <a:headEnd/>
                <a:tailEnd/>
              </a14:hiddenLine>
            </a:ext>
          </a:extLst>
        </p:spPr>
        <p:txBody>
          <a:bodyPr lIns="90000" tIns="46800" rIns="90000" bIns="46800" anchor="ctr">
            <a:spAutoFit/>
          </a:bodyPr>
          <a:lstStyle/>
          <a:p>
            <a:pPr algn="l" defTabSz="449263"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uk-UA" sz="1000" kern="0" dirty="0" smtClean="0">
                <a:solidFill>
                  <a:srgbClr val="800000"/>
                </a:solidFill>
                <a:latin typeface="Times New Roman"/>
                <a:cs typeface="+mn-cs"/>
              </a:rPr>
              <a:t>2</a:t>
            </a:r>
            <a:endParaRPr lang="uk-UA" sz="1000" kern="0" dirty="0">
              <a:solidFill>
                <a:srgbClr val="800000"/>
              </a:solidFill>
              <a:latin typeface="Times New Roman"/>
              <a:cs typeface="+mn-cs"/>
            </a:endParaRPr>
          </a:p>
        </p:txBody>
      </p:sp>
      <p:sp>
        <p:nvSpPr>
          <p:cNvPr id="21" name="Прямоугольник 20"/>
          <p:cNvSpPr/>
          <p:nvPr/>
        </p:nvSpPr>
        <p:spPr>
          <a:xfrm>
            <a:off x="6143626" y="1947317"/>
            <a:ext cx="2305050" cy="246799"/>
          </a:xfrm>
          <a:prstGeom prst="rect">
            <a:avLst/>
          </a:prstGeom>
        </p:spPr>
        <p:txBody>
          <a:bodyPr wrap="square">
            <a:spAutoFit/>
          </a:bodyPr>
          <a:lstStyle/>
          <a:p>
            <a:pPr fontAlgn="auto">
              <a:lnSpc>
                <a:spcPts val="1200"/>
              </a:lnSpc>
              <a:spcBef>
                <a:spcPts val="0"/>
              </a:spcBef>
              <a:spcAft>
                <a:spcPts val="0"/>
              </a:spcAft>
            </a:pPr>
            <a:r>
              <a:rPr lang="uk-UA" sz="1300" b="1" dirty="0">
                <a:solidFill>
                  <a:srgbClr val="740000"/>
                </a:solidFill>
                <a:latin typeface="Times New Roman"/>
                <a:cs typeface="+mn-cs"/>
              </a:rPr>
              <a:t>Щ</a:t>
            </a:r>
            <a:r>
              <a:rPr lang="uk-UA" sz="1300" b="1" dirty="0" smtClean="0">
                <a:solidFill>
                  <a:srgbClr val="740000"/>
                </a:solidFill>
                <a:latin typeface="Times New Roman"/>
                <a:cs typeface="+mn-cs"/>
              </a:rPr>
              <a:t>одобово</a:t>
            </a:r>
            <a:r>
              <a:rPr lang="uk-UA" sz="1300" dirty="0" smtClean="0">
                <a:solidFill>
                  <a:srgbClr val="000000"/>
                </a:solidFill>
                <a:latin typeface="Times New Roman"/>
                <a:cs typeface="+mn-cs"/>
              </a:rPr>
              <a:t>:</a:t>
            </a:r>
            <a:endParaRPr lang="uk-UA" sz="1300" dirty="0">
              <a:solidFill>
                <a:srgbClr val="000000"/>
              </a:solidFill>
              <a:latin typeface="Times New Roman"/>
              <a:cs typeface="+mn-cs"/>
            </a:endParaRPr>
          </a:p>
        </p:txBody>
      </p:sp>
      <p:sp>
        <p:nvSpPr>
          <p:cNvPr id="2" name="Стрелка вправо 1"/>
          <p:cNvSpPr/>
          <p:nvPr/>
        </p:nvSpPr>
        <p:spPr bwMode="auto">
          <a:xfrm>
            <a:off x="7743825" y="2581275"/>
            <a:ext cx="285750" cy="16192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2" name="Стрелка вправо 21"/>
          <p:cNvSpPr/>
          <p:nvPr/>
        </p:nvSpPr>
        <p:spPr bwMode="auto">
          <a:xfrm>
            <a:off x="7753350" y="3038475"/>
            <a:ext cx="285750" cy="16192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5" name="Стрелка вправо 24"/>
          <p:cNvSpPr/>
          <p:nvPr/>
        </p:nvSpPr>
        <p:spPr bwMode="auto">
          <a:xfrm>
            <a:off x="7800975" y="3838575"/>
            <a:ext cx="285750" cy="16192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uk-UA"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6" name="Стрелка вправо 25"/>
          <p:cNvSpPr/>
          <p:nvPr/>
        </p:nvSpPr>
        <p:spPr bwMode="auto">
          <a:xfrm>
            <a:off x="7800975" y="4276725"/>
            <a:ext cx="285750" cy="16192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uk-UA" sz="1800" b="0" i="0" u="none" strike="noStrike" cap="none" normalizeH="0" baseline="0" smtClean="0">
              <a:ln>
                <a:noFill/>
              </a:ln>
              <a:solidFill>
                <a:schemeClr val="tx1"/>
              </a:solidFill>
              <a:effectLst/>
              <a:latin typeface="Times New Roman" pitchFamily="18" charset="0"/>
              <a:cs typeface="Times New Roman" pitchFamily="18" charset="0"/>
            </a:endParaRPr>
          </a:p>
        </p:txBody>
      </p:sp>
      <p:pic>
        <p:nvPicPr>
          <p:cNvPr id="28" name="Picture 2" descr="Прапор Євросоюзу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293178">
            <a:off x="6642500" y="95875"/>
            <a:ext cx="1045695" cy="106811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Класичний український синьо-жовтий прапор"/>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75312">
            <a:off x="7644803" y="244693"/>
            <a:ext cx="985834" cy="98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655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1"/>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Рисунок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25" y="381000"/>
            <a:ext cx="1295400" cy="400050"/>
          </a:xfrm>
          <a:prstGeom prst="rect">
            <a:avLst/>
          </a:prstGeom>
        </p:spPr>
      </p:pic>
      <p:graphicFrame>
        <p:nvGraphicFramePr>
          <p:cNvPr id="8" name="Объект 5"/>
          <p:cNvGraphicFramePr>
            <a:graphicFrameLocks/>
          </p:cNvGraphicFramePr>
          <p:nvPr>
            <p:extLst>
              <p:ext uri="{D42A27DB-BD31-4B8C-83A1-F6EECF244321}">
                <p14:modId xmlns:p14="http://schemas.microsoft.com/office/powerpoint/2010/main" val="2837388477"/>
              </p:ext>
            </p:extLst>
          </p:nvPr>
        </p:nvGraphicFramePr>
        <p:xfrm>
          <a:off x="988740" y="1514474"/>
          <a:ext cx="7155795" cy="3834064"/>
        </p:xfrm>
        <a:graphic>
          <a:graphicData uri="http://schemas.openxmlformats.org/drawingml/2006/table">
            <a:tbl>
              <a:tblPr firstRow="1" bandRow="1"/>
              <a:tblGrid>
                <a:gridCol w="4782927"/>
                <a:gridCol w="2372868"/>
              </a:tblGrid>
              <a:tr h="259257">
                <a:tc>
                  <a:txBody>
                    <a:bodyPr/>
                    <a:lstStyle>
                      <a:lvl1pPr marL="0" algn="l" defTabSz="914400" rtl="0" eaLnBrk="1" latinLnBrk="0" hangingPunct="1">
                        <a:defRPr sz="1800" b="1" kern="1200">
                          <a:solidFill>
                            <a:schemeClr val="lt1"/>
                          </a:solidFill>
                          <a:latin typeface="Lucida Sans Unicode"/>
                        </a:defRPr>
                      </a:lvl1pPr>
                      <a:lvl2pPr marL="457200" algn="l" defTabSz="914400" rtl="0" eaLnBrk="1" latinLnBrk="0" hangingPunct="1">
                        <a:defRPr sz="1800" b="1" kern="1200">
                          <a:solidFill>
                            <a:schemeClr val="lt1"/>
                          </a:solidFill>
                          <a:latin typeface="Lucida Sans Unicode"/>
                        </a:defRPr>
                      </a:lvl2pPr>
                      <a:lvl3pPr marL="914400" algn="l" defTabSz="914400" rtl="0" eaLnBrk="1" latinLnBrk="0" hangingPunct="1">
                        <a:defRPr sz="1800" b="1" kern="1200">
                          <a:solidFill>
                            <a:schemeClr val="lt1"/>
                          </a:solidFill>
                          <a:latin typeface="Lucida Sans Unicode"/>
                        </a:defRPr>
                      </a:lvl3pPr>
                      <a:lvl4pPr marL="1371600" algn="l" defTabSz="914400" rtl="0" eaLnBrk="1" latinLnBrk="0" hangingPunct="1">
                        <a:defRPr sz="1800" b="1" kern="1200">
                          <a:solidFill>
                            <a:schemeClr val="lt1"/>
                          </a:solidFill>
                          <a:latin typeface="Lucida Sans Unicode"/>
                        </a:defRPr>
                      </a:lvl4pPr>
                      <a:lvl5pPr marL="1828800" algn="l" defTabSz="914400" rtl="0" eaLnBrk="1" latinLnBrk="0" hangingPunct="1">
                        <a:defRPr sz="1800" b="1" kern="1200">
                          <a:solidFill>
                            <a:schemeClr val="lt1"/>
                          </a:solidFill>
                          <a:latin typeface="Lucida Sans Unicode"/>
                        </a:defRPr>
                      </a:lvl5pPr>
                      <a:lvl6pPr marL="2286000" algn="l" defTabSz="914400" rtl="0" eaLnBrk="1" latinLnBrk="0" hangingPunct="1">
                        <a:defRPr sz="1800" b="1" kern="1200">
                          <a:solidFill>
                            <a:schemeClr val="lt1"/>
                          </a:solidFill>
                          <a:latin typeface="Lucida Sans Unicode"/>
                        </a:defRPr>
                      </a:lvl6pPr>
                      <a:lvl7pPr marL="2743200" algn="l" defTabSz="914400" rtl="0" eaLnBrk="1" latinLnBrk="0" hangingPunct="1">
                        <a:defRPr sz="1800" b="1" kern="1200">
                          <a:solidFill>
                            <a:schemeClr val="lt1"/>
                          </a:solidFill>
                          <a:latin typeface="Lucida Sans Unicode"/>
                        </a:defRPr>
                      </a:lvl7pPr>
                      <a:lvl8pPr marL="3200400" algn="l" defTabSz="914400" rtl="0" eaLnBrk="1" latinLnBrk="0" hangingPunct="1">
                        <a:defRPr sz="1800" b="1" kern="1200">
                          <a:solidFill>
                            <a:schemeClr val="lt1"/>
                          </a:solidFill>
                          <a:latin typeface="Lucida Sans Unicode"/>
                        </a:defRPr>
                      </a:lvl8pPr>
                      <a:lvl9pPr marL="3657600" algn="l" defTabSz="914400" rtl="0" eaLnBrk="1" latinLnBrk="0" hangingPunct="1">
                        <a:defRPr sz="1800" b="1" kern="1200">
                          <a:solidFill>
                            <a:schemeClr val="lt1"/>
                          </a:solidFill>
                          <a:latin typeface="Lucida Sans Unicode"/>
                        </a:defRPr>
                      </a:lvl9pPr>
                    </a:lstStyle>
                    <a:p>
                      <a:pPr>
                        <a:lnSpc>
                          <a:spcPts val="1400"/>
                        </a:lnSpc>
                      </a:pPr>
                      <a:r>
                        <a:rPr lang="uk-UA" sz="1400" noProof="0" dirty="0" smtClean="0">
                          <a:solidFill>
                            <a:srgbClr val="740000"/>
                          </a:solidFill>
                          <a:latin typeface="Times New Roman" pitchFamily="18" charset="0"/>
                          <a:cs typeface="Times New Roman" pitchFamily="18" charset="0"/>
                        </a:rPr>
                        <a:t>                          Потерпілі</a:t>
                      </a:r>
                      <a:endParaRPr lang="uk-UA" sz="1400" noProof="0" dirty="0">
                        <a:solidFill>
                          <a:srgbClr val="740000"/>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lumMod val="95000"/>
                        <a:alpha val="90000"/>
                      </a:schemeClr>
                    </a:solidFill>
                  </a:tcPr>
                </a:tc>
                <a:tc>
                  <a:txBody>
                    <a:bodyPr/>
                    <a:lstStyle>
                      <a:lvl1pPr marL="0" algn="l" defTabSz="914400" rtl="0" eaLnBrk="1" latinLnBrk="0" hangingPunct="1">
                        <a:defRPr sz="1800" b="1" kern="1200">
                          <a:solidFill>
                            <a:schemeClr val="lt1"/>
                          </a:solidFill>
                          <a:latin typeface="Lucida Sans Unicode"/>
                        </a:defRPr>
                      </a:lvl1pPr>
                      <a:lvl2pPr marL="457200" algn="l" defTabSz="914400" rtl="0" eaLnBrk="1" latinLnBrk="0" hangingPunct="1">
                        <a:defRPr sz="1800" b="1" kern="1200">
                          <a:solidFill>
                            <a:schemeClr val="lt1"/>
                          </a:solidFill>
                          <a:latin typeface="Lucida Sans Unicode"/>
                        </a:defRPr>
                      </a:lvl2pPr>
                      <a:lvl3pPr marL="914400" algn="l" defTabSz="914400" rtl="0" eaLnBrk="1" latinLnBrk="0" hangingPunct="1">
                        <a:defRPr sz="1800" b="1" kern="1200">
                          <a:solidFill>
                            <a:schemeClr val="lt1"/>
                          </a:solidFill>
                          <a:latin typeface="Lucida Sans Unicode"/>
                        </a:defRPr>
                      </a:lvl3pPr>
                      <a:lvl4pPr marL="1371600" algn="l" defTabSz="914400" rtl="0" eaLnBrk="1" latinLnBrk="0" hangingPunct="1">
                        <a:defRPr sz="1800" b="1" kern="1200">
                          <a:solidFill>
                            <a:schemeClr val="lt1"/>
                          </a:solidFill>
                          <a:latin typeface="Lucida Sans Unicode"/>
                        </a:defRPr>
                      </a:lvl4pPr>
                      <a:lvl5pPr marL="1828800" algn="l" defTabSz="914400" rtl="0" eaLnBrk="1" latinLnBrk="0" hangingPunct="1">
                        <a:defRPr sz="1800" b="1" kern="1200">
                          <a:solidFill>
                            <a:schemeClr val="lt1"/>
                          </a:solidFill>
                          <a:latin typeface="Lucida Sans Unicode"/>
                        </a:defRPr>
                      </a:lvl5pPr>
                      <a:lvl6pPr marL="2286000" algn="l" defTabSz="914400" rtl="0" eaLnBrk="1" latinLnBrk="0" hangingPunct="1">
                        <a:defRPr sz="1800" b="1" kern="1200">
                          <a:solidFill>
                            <a:schemeClr val="lt1"/>
                          </a:solidFill>
                          <a:latin typeface="Lucida Sans Unicode"/>
                        </a:defRPr>
                      </a:lvl6pPr>
                      <a:lvl7pPr marL="2743200" algn="l" defTabSz="914400" rtl="0" eaLnBrk="1" latinLnBrk="0" hangingPunct="1">
                        <a:defRPr sz="1800" b="1" kern="1200">
                          <a:solidFill>
                            <a:schemeClr val="lt1"/>
                          </a:solidFill>
                          <a:latin typeface="Lucida Sans Unicode"/>
                        </a:defRPr>
                      </a:lvl7pPr>
                      <a:lvl8pPr marL="3200400" algn="l" defTabSz="914400" rtl="0" eaLnBrk="1" latinLnBrk="0" hangingPunct="1">
                        <a:defRPr sz="1800" b="1" kern="1200">
                          <a:solidFill>
                            <a:schemeClr val="lt1"/>
                          </a:solidFill>
                          <a:latin typeface="Lucida Sans Unicode"/>
                        </a:defRPr>
                      </a:lvl8pPr>
                      <a:lvl9pPr marL="3657600" algn="l" defTabSz="914400" rtl="0" eaLnBrk="1" latinLnBrk="0" hangingPunct="1">
                        <a:defRPr sz="1800" b="1" kern="1200">
                          <a:solidFill>
                            <a:schemeClr val="lt1"/>
                          </a:solidFill>
                          <a:latin typeface="Lucida Sans Unicode"/>
                        </a:defRPr>
                      </a:lvl9pPr>
                    </a:lstStyle>
                    <a:p>
                      <a:pPr algn="ctr">
                        <a:lnSpc>
                          <a:spcPts val="1400"/>
                        </a:lnSpc>
                      </a:pPr>
                      <a:r>
                        <a:rPr lang="uk-UA" sz="1400" b="1" i="0" noProof="0" smtClean="0">
                          <a:solidFill>
                            <a:srgbClr val="740000"/>
                          </a:solidFill>
                          <a:latin typeface="Times New Roman" pitchFamily="18" charset="0"/>
                          <a:cs typeface="Times New Roman" pitchFamily="18" charset="0"/>
                        </a:rPr>
                        <a:t>239 000 осіб</a:t>
                      </a:r>
                      <a:endParaRPr lang="uk-UA" sz="1400" b="1" i="0" noProof="0">
                        <a:solidFill>
                          <a:srgbClr val="740000"/>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bg1">
                        <a:lumMod val="95000"/>
                        <a:alpha val="90000"/>
                      </a:schemeClr>
                    </a:solidFill>
                  </a:tcPr>
                </a:tc>
              </a:tr>
              <a:tr h="430464">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marL="0" marR="0" indent="0" algn="l" defTabSz="914400" rtl="0" eaLnBrk="1" fontAlgn="auto" latinLnBrk="0" hangingPunct="1">
                        <a:lnSpc>
                          <a:spcPts val="1400"/>
                        </a:lnSpc>
                        <a:spcBef>
                          <a:spcPts val="0"/>
                        </a:spcBef>
                        <a:spcAft>
                          <a:spcPts val="0"/>
                        </a:spcAft>
                        <a:buClrTx/>
                        <a:buSzTx/>
                        <a:buFontTx/>
                        <a:buNone/>
                        <a:tabLst/>
                        <a:defRPr/>
                      </a:pPr>
                      <a:r>
                        <a:rPr lang="uk-UA" sz="1400" noProof="0" dirty="0" smtClean="0">
                          <a:solidFill>
                            <a:schemeClr val="tx1"/>
                          </a:solidFill>
                          <a:latin typeface="Times New Roman" pitchFamily="18" charset="0"/>
                          <a:cs typeface="Times New Roman" pitchFamily="18" charset="0"/>
                        </a:rPr>
                        <a:t>у</a:t>
                      </a:r>
                      <a:r>
                        <a:rPr lang="uk-UA" sz="1400" baseline="0" noProof="0" dirty="0" smtClean="0">
                          <a:solidFill>
                            <a:schemeClr val="tx1"/>
                          </a:solidFill>
                          <a:latin typeface="Times New Roman" pitchFamily="18" charset="0"/>
                          <a:cs typeface="Times New Roman" pitchFamily="18" charset="0"/>
                        </a:rPr>
                        <a:t> т.ч. </a:t>
                      </a:r>
                    </a:p>
                    <a:p>
                      <a:pPr marL="0" marR="0" indent="0" algn="l" defTabSz="914400" rtl="0" eaLnBrk="1" fontAlgn="auto" latinLnBrk="0" hangingPunct="1">
                        <a:lnSpc>
                          <a:spcPts val="1400"/>
                        </a:lnSpc>
                        <a:spcBef>
                          <a:spcPts val="0"/>
                        </a:spcBef>
                        <a:spcAft>
                          <a:spcPts val="0"/>
                        </a:spcAft>
                        <a:buClrTx/>
                        <a:buSzTx/>
                        <a:buFontTx/>
                        <a:buNone/>
                        <a:tabLst/>
                        <a:defRPr/>
                      </a:pPr>
                      <a:r>
                        <a:rPr lang="uk-UA" sz="1400" baseline="0" noProof="0" dirty="0" smtClean="0">
                          <a:latin typeface="Times New Roman" pitchFamily="18" charset="0"/>
                          <a:cs typeface="Times New Roman" pitchFamily="18" charset="0"/>
                        </a:rPr>
                        <a:t>             </a:t>
                      </a:r>
                      <a:r>
                        <a:rPr lang="uk-UA" sz="1400" baseline="0" noProof="0" dirty="0" smtClean="0">
                          <a:solidFill>
                            <a:srgbClr val="740000"/>
                          </a:solidFill>
                          <a:latin typeface="Times New Roman" pitchFamily="18" charset="0"/>
                          <a:cs typeface="Times New Roman" pitchFamily="18" charset="0"/>
                        </a:rPr>
                        <a:t>загинуло</a:t>
                      </a:r>
                      <a:endParaRPr lang="uk-UA" sz="1400" noProof="0" dirty="0" smtClean="0">
                        <a:solidFill>
                          <a:srgbClr val="740000"/>
                        </a:solidFill>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alpha val="90000"/>
                      </a:schemeClr>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lnSpc>
                          <a:spcPts val="1400"/>
                        </a:lnSpc>
                      </a:pPr>
                      <a:endParaRPr lang="uk-UA" sz="1400" b="1" i="0" noProof="0" smtClean="0">
                        <a:latin typeface="Times New Roman" pitchFamily="18" charset="0"/>
                        <a:cs typeface="Times New Roman" pitchFamily="18" charset="0"/>
                      </a:endParaRPr>
                    </a:p>
                    <a:p>
                      <a:pPr algn="ctr">
                        <a:lnSpc>
                          <a:spcPts val="1400"/>
                        </a:lnSpc>
                      </a:pPr>
                      <a:r>
                        <a:rPr lang="uk-UA" sz="1400" b="1" i="0" noProof="0" smtClean="0">
                          <a:latin typeface="Times New Roman" pitchFamily="18" charset="0"/>
                          <a:cs typeface="Times New Roman" pitchFamily="18" charset="0"/>
                        </a:rPr>
                        <a:t>24 000 осіб</a:t>
                      </a:r>
                      <a:endParaRPr lang="uk-UA" sz="1400" b="1" i="0" noProof="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alpha val="90000"/>
                      </a:schemeClr>
                    </a:solidFill>
                  </a:tcPr>
                </a:tc>
              </a:tr>
              <a:tr h="259257">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marL="0" marR="0" indent="0" algn="l" defTabSz="914400" rtl="0" eaLnBrk="1" fontAlgn="auto" latinLnBrk="0" hangingPunct="1">
                        <a:lnSpc>
                          <a:spcPts val="1400"/>
                        </a:lnSpc>
                        <a:spcBef>
                          <a:spcPts val="0"/>
                        </a:spcBef>
                        <a:spcAft>
                          <a:spcPts val="0"/>
                        </a:spcAft>
                        <a:buClrTx/>
                        <a:buSzTx/>
                        <a:buFontTx/>
                        <a:buNone/>
                        <a:tabLst/>
                        <a:defRPr/>
                      </a:pPr>
                      <a:r>
                        <a:rPr lang="uk-UA" sz="1400" noProof="0" smtClean="0">
                          <a:latin typeface="Times New Roman" pitchFamily="18" charset="0"/>
                          <a:cs typeface="Times New Roman" pitchFamily="18" charset="0"/>
                        </a:rPr>
                        <a:t>             </a:t>
                      </a:r>
                      <a:r>
                        <a:rPr lang="uk-UA" sz="1400" noProof="0" smtClean="0">
                          <a:solidFill>
                            <a:srgbClr val="740000"/>
                          </a:solidFill>
                          <a:latin typeface="Times New Roman" pitchFamily="18" charset="0"/>
                          <a:cs typeface="Times New Roman" pitchFamily="18" charset="0"/>
                        </a:rPr>
                        <a:t>травмовано</a:t>
                      </a:r>
                      <a:r>
                        <a:rPr lang="uk-UA" sz="1400" noProof="0" smtClean="0">
                          <a:latin typeface="Times New Roman" pitchFamily="18" charset="0"/>
                          <a:cs typeface="Times New Roman" pitchFamily="18" charset="0"/>
                        </a:rPr>
                        <a: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alpha val="90000"/>
                      </a:schemeClr>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lnSpc>
                          <a:spcPts val="1400"/>
                        </a:lnSpc>
                      </a:pPr>
                      <a:r>
                        <a:rPr lang="uk-UA" sz="1400" b="1" i="0" noProof="0" smtClean="0">
                          <a:latin typeface="Times New Roman" pitchFamily="18" charset="0"/>
                          <a:cs typeface="Times New Roman" pitchFamily="18" charset="0"/>
                        </a:rPr>
                        <a:t>215 000 осіб</a:t>
                      </a:r>
                      <a:endParaRPr lang="uk-UA" sz="1400" b="1" i="0" noProof="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alpha val="90000"/>
                      </a:schemeClr>
                    </a:solidFill>
                  </a:tcPr>
                </a:tc>
              </a:tr>
              <a:tr h="259257">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nSpc>
                          <a:spcPts val="1400"/>
                        </a:lnSpc>
                      </a:pPr>
                      <a:r>
                        <a:rPr lang="uk-UA" sz="1400" noProof="0" smtClean="0">
                          <a:latin typeface="Times New Roman" pitchFamily="18" charset="0"/>
                          <a:cs typeface="Times New Roman" pitchFamily="18" charset="0"/>
                        </a:rPr>
                        <a:t>Загиблих на 100 ДТП з потерпілими</a:t>
                      </a:r>
                      <a:endParaRPr lang="uk-UA" sz="1400" noProof="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alpha val="90000"/>
                      </a:schemeClr>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lnSpc>
                          <a:spcPts val="1400"/>
                        </a:lnSpc>
                      </a:pPr>
                      <a:r>
                        <a:rPr lang="uk-UA" sz="1400" b="1" i="0" noProof="0" smtClean="0">
                          <a:latin typeface="Times New Roman" pitchFamily="18" charset="0"/>
                          <a:cs typeface="Times New Roman" pitchFamily="18" charset="0"/>
                        </a:rPr>
                        <a:t>12</a:t>
                      </a:r>
                      <a:r>
                        <a:rPr lang="uk-UA" sz="1400" b="1" i="0" baseline="0" noProof="0" smtClean="0">
                          <a:latin typeface="Times New Roman" pitchFamily="18" charset="0"/>
                          <a:cs typeface="Times New Roman" pitchFamily="18" charset="0"/>
                        </a:rPr>
                        <a:t> осіб</a:t>
                      </a:r>
                      <a:endParaRPr lang="uk-UA" sz="1400" b="1" i="0" noProof="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alpha val="90000"/>
                      </a:schemeClr>
                    </a:solidFill>
                  </a:tcPr>
                </a:tc>
              </a:tr>
              <a:tr h="430464">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nSpc>
                          <a:spcPts val="1400"/>
                        </a:lnSpc>
                      </a:pPr>
                      <a:r>
                        <a:rPr lang="uk-UA" sz="1400" noProof="0" smtClean="0">
                          <a:latin typeface="Times New Roman" pitchFamily="18" charset="0"/>
                          <a:cs typeface="Times New Roman" pitchFamily="18" charset="0"/>
                        </a:rPr>
                        <a:t>Стійка втрата працездатності</a:t>
                      </a:r>
                      <a:r>
                        <a:rPr lang="uk-UA" sz="1400" baseline="0" noProof="0" smtClean="0">
                          <a:latin typeface="Times New Roman" pitchFamily="18" charset="0"/>
                          <a:cs typeface="Times New Roman" pitchFamily="18" charset="0"/>
                        </a:rPr>
                        <a:t> (інвалідність I-II групи)</a:t>
                      </a:r>
                      <a:endParaRPr lang="uk-UA" sz="1400" noProof="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alpha val="90000"/>
                      </a:schemeClr>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lnSpc>
                          <a:spcPts val="1400"/>
                        </a:lnSpc>
                      </a:pPr>
                      <a:r>
                        <a:rPr lang="uk-UA" sz="1400" b="1" i="0" noProof="0" smtClean="0">
                          <a:latin typeface="Times New Roman" pitchFamily="18" charset="0"/>
                          <a:cs typeface="Times New Roman" pitchFamily="18" charset="0"/>
                        </a:rPr>
                        <a:t>4% потерпілих</a:t>
                      </a:r>
                      <a:endParaRPr lang="uk-UA" sz="1400" b="1" i="0" noProof="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alpha val="90000"/>
                      </a:schemeClr>
                    </a:solidFill>
                  </a:tcPr>
                </a:tc>
              </a:tr>
              <a:tr h="259257">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nSpc>
                          <a:spcPts val="1400"/>
                        </a:lnSpc>
                      </a:pPr>
                      <a:r>
                        <a:rPr lang="uk-UA" sz="1400" noProof="0" smtClean="0">
                          <a:latin typeface="Times New Roman" pitchFamily="18" charset="0"/>
                          <a:cs typeface="Times New Roman" pitchFamily="18" charset="0"/>
                        </a:rPr>
                        <a:t>Средній вік потерпілих</a:t>
                      </a:r>
                      <a:endParaRPr lang="uk-UA" sz="1400" noProof="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alpha val="90000"/>
                      </a:schemeClr>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lnSpc>
                          <a:spcPts val="1400"/>
                        </a:lnSpc>
                      </a:pPr>
                      <a:r>
                        <a:rPr lang="uk-UA" sz="1400" b="1" i="0" noProof="0" smtClean="0">
                          <a:latin typeface="Times New Roman" pitchFamily="18" charset="0"/>
                          <a:cs typeface="Times New Roman" pitchFamily="18" charset="0"/>
                        </a:rPr>
                        <a:t>35.5 років</a:t>
                      </a:r>
                      <a:endParaRPr lang="uk-UA" sz="1400" b="1" i="0" noProof="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alpha val="90000"/>
                      </a:schemeClr>
                    </a:solidFill>
                  </a:tcPr>
                </a:tc>
              </a:tr>
              <a:tr h="259257">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nSpc>
                          <a:spcPts val="1400"/>
                        </a:lnSpc>
                      </a:pPr>
                      <a:r>
                        <a:rPr lang="uk-UA" sz="1400" noProof="0" smtClean="0">
                          <a:latin typeface="Times New Roman" pitchFamily="18" charset="0"/>
                          <a:cs typeface="Times New Roman" pitchFamily="18" charset="0"/>
                        </a:rPr>
                        <a:t>Вимагало стаціонарного лікування</a:t>
                      </a:r>
                      <a:endParaRPr lang="uk-UA" sz="1400" noProof="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alpha val="90000"/>
                      </a:schemeClr>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lnSpc>
                          <a:spcPts val="1400"/>
                        </a:lnSpc>
                      </a:pPr>
                      <a:r>
                        <a:rPr lang="uk-UA" sz="1400" b="1" i="0" noProof="0" smtClean="0">
                          <a:latin typeface="Times New Roman" pitchFamily="18" charset="0"/>
                          <a:cs typeface="Times New Roman" pitchFamily="18" charset="0"/>
                        </a:rPr>
                        <a:t>69.5%</a:t>
                      </a:r>
                      <a:endParaRPr lang="uk-UA" sz="1400" b="1" i="0" noProof="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alpha val="90000"/>
                      </a:schemeClr>
                    </a:solidFill>
                  </a:tcPr>
                </a:tc>
              </a:tr>
              <a:tr h="430464">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marL="0" marR="0" indent="0" algn="l" defTabSz="914400" rtl="0" eaLnBrk="1" fontAlgn="auto" latinLnBrk="0" hangingPunct="1">
                        <a:lnSpc>
                          <a:spcPts val="1400"/>
                        </a:lnSpc>
                        <a:spcBef>
                          <a:spcPts val="0"/>
                        </a:spcBef>
                        <a:spcAft>
                          <a:spcPts val="0"/>
                        </a:spcAft>
                        <a:buClrTx/>
                        <a:buSzTx/>
                        <a:buFontTx/>
                        <a:buNone/>
                        <a:tabLst/>
                        <a:defRPr/>
                      </a:pPr>
                      <a:r>
                        <a:rPr lang="uk-UA" sz="1400" noProof="0" smtClean="0">
                          <a:latin typeface="Times New Roman" pitchFamily="18" charset="0"/>
                          <a:cs typeface="Times New Roman" pitchFamily="18" charset="0"/>
                        </a:rPr>
                        <a:t>Средні медичні витрати</a:t>
                      </a:r>
                      <a:r>
                        <a:rPr lang="uk-UA" sz="1400" baseline="0" noProof="0" smtClean="0">
                          <a:latin typeface="Times New Roman" pitchFamily="18" charset="0"/>
                          <a:cs typeface="Times New Roman" pitchFamily="18" charset="0"/>
                        </a:rPr>
                        <a:t> </a:t>
                      </a:r>
                      <a:r>
                        <a:rPr lang="uk-UA" sz="1400" noProof="0" smtClean="0">
                          <a:latin typeface="Times New Roman" pitchFamily="18" charset="0"/>
                          <a:cs typeface="Times New Roman" pitchFamily="18" charset="0"/>
                        </a:rPr>
                        <a:t>на 1 випадок</a:t>
                      </a:r>
                    </a:p>
                    <a:p>
                      <a:pPr marL="0" marR="0" indent="0" algn="l" defTabSz="914400" rtl="0" eaLnBrk="1" fontAlgn="auto" latinLnBrk="0" hangingPunct="1">
                        <a:lnSpc>
                          <a:spcPts val="1400"/>
                        </a:lnSpc>
                        <a:spcBef>
                          <a:spcPts val="0"/>
                        </a:spcBef>
                        <a:spcAft>
                          <a:spcPts val="0"/>
                        </a:spcAft>
                        <a:buClrTx/>
                        <a:buSzTx/>
                        <a:buFontTx/>
                        <a:buNone/>
                        <a:tabLst/>
                        <a:defRPr/>
                      </a:pPr>
                      <a:r>
                        <a:rPr lang="uk-UA" sz="1400" noProof="0" smtClean="0">
                          <a:latin typeface="Times New Roman" pitchFamily="18" charset="0"/>
                          <a:cs typeface="Times New Roman" pitchFamily="18" charset="0"/>
                        </a:rPr>
                        <a:t>(</a:t>
                      </a:r>
                      <a:r>
                        <a:rPr lang="uk-UA" sz="1400" i="1" noProof="0" smtClean="0">
                          <a:latin typeface="Times New Roman" pitchFamily="18" charset="0"/>
                          <a:cs typeface="Times New Roman" pitchFamily="18" charset="0"/>
                        </a:rPr>
                        <a:t>експертні дані </a:t>
                      </a:r>
                      <a:r>
                        <a:rPr lang="uk-UA" sz="1400" b="0" i="1" noProof="0" smtClean="0">
                          <a:latin typeface="Times New Roman" pitchFamily="18" charset="0"/>
                          <a:cs typeface="Times New Roman" pitchFamily="18" charset="0"/>
                        </a:rPr>
                        <a:t>в</a:t>
                      </a:r>
                      <a:r>
                        <a:rPr lang="uk-UA" sz="1400" b="1" i="1" noProof="0" smtClean="0">
                          <a:latin typeface="Times New Roman" pitchFamily="18" charset="0"/>
                          <a:cs typeface="Times New Roman" pitchFamily="18" charset="0"/>
                        </a:rPr>
                        <a:t> </a:t>
                      </a:r>
                      <a:r>
                        <a:rPr lang="uk-UA" sz="1400" b="0" i="1" noProof="0" smtClean="0">
                          <a:latin typeface="Times New Roman" pitchFamily="18" charset="0"/>
                          <a:cs typeface="Times New Roman" pitchFamily="18" charset="0"/>
                        </a:rPr>
                        <a:t>цінах 2016 р.)</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alpha val="90000"/>
                      </a:schemeClr>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lnSpc>
                          <a:spcPts val="1400"/>
                        </a:lnSpc>
                      </a:pPr>
                      <a:r>
                        <a:rPr lang="uk-UA" sz="1400" b="1" i="0" noProof="0" smtClean="0">
                          <a:solidFill>
                            <a:srgbClr val="740000"/>
                          </a:solidFill>
                          <a:latin typeface="Times New Roman" pitchFamily="18" charset="0"/>
                          <a:cs typeface="Times New Roman" pitchFamily="18" charset="0"/>
                        </a:rPr>
                        <a:t>23 500 грн.</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alpha val="90000"/>
                      </a:schemeClr>
                    </a:solidFill>
                  </a:tcPr>
                </a:tc>
              </a:tr>
              <a:tr h="430464">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nSpc>
                          <a:spcPts val="1400"/>
                        </a:lnSpc>
                      </a:pPr>
                      <a:r>
                        <a:rPr lang="uk-UA" sz="1400" noProof="0" dirty="0" smtClean="0">
                          <a:latin typeface="Times New Roman" pitchFamily="18" charset="0"/>
                          <a:cs typeface="Times New Roman" pitchFamily="18" charset="0"/>
                        </a:rPr>
                        <a:t>Необхідний обсяг фінансування </a:t>
                      </a:r>
                      <a:r>
                        <a:rPr lang="uk-UA" sz="1400" baseline="0" noProof="0" dirty="0" smtClean="0">
                          <a:latin typeface="Times New Roman" pitchFamily="18" charset="0"/>
                          <a:cs typeface="Times New Roman" pitchFamily="18" charset="0"/>
                        </a:rPr>
                        <a:t>лікування в рік</a:t>
                      </a:r>
                    </a:p>
                    <a:p>
                      <a:pPr>
                        <a:lnSpc>
                          <a:spcPts val="1400"/>
                        </a:lnSpc>
                      </a:pPr>
                      <a:r>
                        <a:rPr lang="uk-UA" sz="1400" baseline="0" noProof="0" dirty="0" smtClean="0">
                          <a:latin typeface="Times New Roman" pitchFamily="18" charset="0"/>
                          <a:cs typeface="Times New Roman" pitchFamily="18" charset="0"/>
                        </a:rPr>
                        <a:t>(</a:t>
                      </a:r>
                      <a:r>
                        <a:rPr lang="uk-UA" sz="1400" i="1" baseline="0" noProof="0" dirty="0" smtClean="0">
                          <a:latin typeface="Times New Roman" pitchFamily="18" charset="0"/>
                          <a:cs typeface="Times New Roman" pitchFamily="18" charset="0"/>
                        </a:rPr>
                        <a:t>в цінах 2016 року</a:t>
                      </a:r>
                      <a:r>
                        <a:rPr lang="uk-UA" sz="1400" baseline="0" noProof="0" dirty="0" smtClean="0">
                          <a:latin typeface="Times New Roman" pitchFamily="18" charset="0"/>
                          <a:cs typeface="Times New Roman" pitchFamily="18" charset="0"/>
                        </a:rPr>
                        <a:t>)</a:t>
                      </a:r>
                      <a:endParaRPr lang="uk-UA" sz="1400" noProof="0" dirty="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lnSpc>
                          <a:spcPts val="1400"/>
                        </a:lnSpc>
                      </a:pPr>
                      <a:r>
                        <a:rPr lang="uk-UA" sz="1400" b="1" i="0" noProof="0" smtClean="0">
                          <a:latin typeface="Times New Roman" pitchFamily="18" charset="0"/>
                          <a:cs typeface="Times New Roman" pitchFamily="18" charset="0"/>
                        </a:rPr>
                        <a:t>880 млн. грн.</a:t>
                      </a:r>
                      <a:endParaRPr lang="uk-UA" sz="1400" b="1" i="0" noProof="0">
                        <a:latin typeface="Times New Roman" pitchFamily="18" charset="0"/>
                        <a:cs typeface="Times New Roman"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90000"/>
                      </a:schemeClr>
                    </a:solidFill>
                  </a:tcPr>
                </a:tc>
              </a:tr>
              <a:tr h="430464">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nSpc>
                          <a:spcPts val="1400"/>
                        </a:lnSpc>
                      </a:pPr>
                      <a:r>
                        <a:rPr lang="uk-UA" sz="1400" noProof="0" smtClean="0">
                          <a:latin typeface="Times New Roman" pitchFamily="18" charset="0"/>
                          <a:cs typeface="Times New Roman" pitchFamily="18" charset="0"/>
                        </a:rPr>
                        <a:t>Фактичне</a:t>
                      </a:r>
                      <a:r>
                        <a:rPr lang="uk-UA" sz="1400" baseline="0" noProof="0" smtClean="0">
                          <a:latin typeface="Times New Roman" pitchFamily="18" charset="0"/>
                          <a:cs typeface="Times New Roman" pitchFamily="18" charset="0"/>
                        </a:rPr>
                        <a:t>  державне лфінансування лікування у % від необхідного</a:t>
                      </a:r>
                      <a:endParaRPr lang="uk-UA" sz="1400" noProof="0">
                        <a:latin typeface="Times New Roman" pitchFamily="18" charset="0"/>
                        <a:cs typeface="Times New Roman" pitchFamily="18"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95000"/>
                        <a:alpha val="90000"/>
                      </a:schemeClr>
                    </a:solidFill>
                  </a:tcPr>
                </a:tc>
                <a:tc>
                  <a:txBody>
                    <a:bodyPr/>
                    <a:lstStyle>
                      <a:lvl1pPr marL="0" algn="l" defTabSz="914400" rtl="0" eaLnBrk="1" latinLnBrk="0" hangingPunct="1">
                        <a:defRPr sz="1800" kern="1200">
                          <a:solidFill>
                            <a:schemeClr val="dk1"/>
                          </a:solidFill>
                          <a:latin typeface="Lucida Sans Unicode"/>
                        </a:defRPr>
                      </a:lvl1pPr>
                      <a:lvl2pPr marL="457200" algn="l" defTabSz="914400" rtl="0" eaLnBrk="1" latinLnBrk="0" hangingPunct="1">
                        <a:defRPr sz="1800" kern="1200">
                          <a:solidFill>
                            <a:schemeClr val="dk1"/>
                          </a:solidFill>
                          <a:latin typeface="Lucida Sans Unicode"/>
                        </a:defRPr>
                      </a:lvl2pPr>
                      <a:lvl3pPr marL="914400" algn="l" defTabSz="914400" rtl="0" eaLnBrk="1" latinLnBrk="0" hangingPunct="1">
                        <a:defRPr sz="1800" kern="1200">
                          <a:solidFill>
                            <a:schemeClr val="dk1"/>
                          </a:solidFill>
                          <a:latin typeface="Lucida Sans Unicode"/>
                        </a:defRPr>
                      </a:lvl3pPr>
                      <a:lvl4pPr marL="1371600" algn="l" defTabSz="914400" rtl="0" eaLnBrk="1" latinLnBrk="0" hangingPunct="1">
                        <a:defRPr sz="1800" kern="1200">
                          <a:solidFill>
                            <a:schemeClr val="dk1"/>
                          </a:solidFill>
                          <a:latin typeface="Lucida Sans Unicode"/>
                        </a:defRPr>
                      </a:lvl4pPr>
                      <a:lvl5pPr marL="1828800" algn="l" defTabSz="914400" rtl="0" eaLnBrk="1" latinLnBrk="0" hangingPunct="1">
                        <a:defRPr sz="1800" kern="1200">
                          <a:solidFill>
                            <a:schemeClr val="dk1"/>
                          </a:solidFill>
                          <a:latin typeface="Lucida Sans Unicode"/>
                        </a:defRPr>
                      </a:lvl5pPr>
                      <a:lvl6pPr marL="2286000" algn="l" defTabSz="914400" rtl="0" eaLnBrk="1" latinLnBrk="0" hangingPunct="1">
                        <a:defRPr sz="1800" kern="1200">
                          <a:solidFill>
                            <a:schemeClr val="dk1"/>
                          </a:solidFill>
                          <a:latin typeface="Lucida Sans Unicode"/>
                        </a:defRPr>
                      </a:lvl6pPr>
                      <a:lvl7pPr marL="2743200" algn="l" defTabSz="914400" rtl="0" eaLnBrk="1" latinLnBrk="0" hangingPunct="1">
                        <a:defRPr sz="1800" kern="1200">
                          <a:solidFill>
                            <a:schemeClr val="dk1"/>
                          </a:solidFill>
                          <a:latin typeface="Lucida Sans Unicode"/>
                        </a:defRPr>
                      </a:lvl7pPr>
                      <a:lvl8pPr marL="3200400" algn="l" defTabSz="914400" rtl="0" eaLnBrk="1" latinLnBrk="0" hangingPunct="1">
                        <a:defRPr sz="1800" kern="1200">
                          <a:solidFill>
                            <a:schemeClr val="dk1"/>
                          </a:solidFill>
                          <a:latin typeface="Lucida Sans Unicode"/>
                        </a:defRPr>
                      </a:lvl8pPr>
                      <a:lvl9pPr marL="3657600" algn="l" defTabSz="914400" rtl="0" eaLnBrk="1" latinLnBrk="0" hangingPunct="1">
                        <a:defRPr sz="1800" kern="1200">
                          <a:solidFill>
                            <a:schemeClr val="dk1"/>
                          </a:solidFill>
                          <a:latin typeface="Lucida Sans Unicode"/>
                        </a:defRPr>
                      </a:lvl9pPr>
                    </a:lstStyle>
                    <a:p>
                      <a:pPr algn="ctr">
                        <a:lnSpc>
                          <a:spcPts val="1400"/>
                        </a:lnSpc>
                      </a:pPr>
                      <a:r>
                        <a:rPr lang="uk-UA" sz="1400" b="1" i="0" noProof="0" smtClean="0">
                          <a:latin typeface="Times New Roman" pitchFamily="18" charset="0"/>
                          <a:cs typeface="Times New Roman" pitchFamily="18" charset="0"/>
                        </a:rPr>
                        <a:t> 35-</a:t>
                      </a:r>
                      <a:r>
                        <a:rPr lang="uk-UA" sz="1400" b="1" i="0" baseline="0" noProof="0" smtClean="0">
                          <a:latin typeface="Times New Roman" pitchFamily="18" charset="0"/>
                          <a:cs typeface="Times New Roman" pitchFamily="18" charset="0"/>
                        </a:rPr>
                        <a:t>45%</a:t>
                      </a:r>
                      <a:endParaRPr lang="uk-UA" sz="1400" b="1" i="0" noProof="0">
                        <a:latin typeface="Times New Roman" pitchFamily="18" charset="0"/>
                        <a:cs typeface="Times New Roman" pitchFamily="18"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95000"/>
                        <a:alpha val="90000"/>
                      </a:schemeClr>
                    </a:solidFill>
                  </a:tcPr>
                </a:tc>
              </a:tr>
              <a:tr h="261660">
                <a:tc>
                  <a:txBody>
                    <a:bodyPr/>
                    <a:lstStyle/>
                    <a:p>
                      <a:pPr>
                        <a:lnSpc>
                          <a:spcPts val="1400"/>
                        </a:lnSpc>
                      </a:pPr>
                      <a:r>
                        <a:rPr lang="uk-UA" sz="1400" noProof="0" smtClean="0">
                          <a:latin typeface="Times New Roman" pitchFamily="18" charset="0"/>
                          <a:cs typeface="Times New Roman" pitchFamily="18" charset="0"/>
                        </a:rPr>
                        <a:t>Средня страхова виплата МТСБУ за заявленим збитком</a:t>
                      </a:r>
                      <a:endParaRPr lang="uk-UA" sz="1400" noProof="0">
                        <a:latin typeface="Times New Roman" pitchFamily="18" charset="0"/>
                        <a:cs typeface="Times New Roman" pitchFamily="18"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95000"/>
                        <a:alpha val="90000"/>
                      </a:schemeClr>
                    </a:solidFill>
                  </a:tcPr>
                </a:tc>
                <a:tc>
                  <a:txBody>
                    <a:bodyPr/>
                    <a:lstStyle/>
                    <a:p>
                      <a:pPr algn="ctr">
                        <a:lnSpc>
                          <a:spcPts val="1400"/>
                        </a:lnSpc>
                      </a:pPr>
                      <a:r>
                        <a:rPr lang="uk-UA" sz="1400" b="1" i="0" noProof="0" dirty="0" smtClean="0">
                          <a:solidFill>
                            <a:srgbClr val="740000"/>
                          </a:solidFill>
                          <a:latin typeface="Times New Roman" pitchFamily="18" charset="0"/>
                          <a:cs typeface="Times New Roman" pitchFamily="18" charset="0"/>
                        </a:rPr>
                        <a:t>13</a:t>
                      </a:r>
                      <a:r>
                        <a:rPr lang="uk-UA" sz="1400" b="1" i="0" baseline="0" noProof="0" dirty="0" smtClean="0">
                          <a:solidFill>
                            <a:srgbClr val="740000"/>
                          </a:solidFill>
                          <a:latin typeface="Times New Roman" pitchFamily="18" charset="0"/>
                          <a:cs typeface="Times New Roman" pitchFamily="18" charset="0"/>
                        </a:rPr>
                        <a:t> 792 грн.</a:t>
                      </a:r>
                      <a:endParaRPr lang="uk-UA" sz="1400" b="1" i="0" noProof="0" dirty="0">
                        <a:solidFill>
                          <a:srgbClr val="740000"/>
                        </a:solidFill>
                        <a:latin typeface="Times New Roman" pitchFamily="18" charset="0"/>
                        <a:cs typeface="Times New Roman" pitchFamily="18"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bg1">
                        <a:lumMod val="95000"/>
                        <a:alpha val="90000"/>
                      </a:schemeClr>
                    </a:solidFill>
                  </a:tcPr>
                </a:tc>
              </a:tr>
            </a:tbl>
          </a:graphicData>
        </a:graphic>
      </p:graphicFrame>
      <p:pic>
        <p:nvPicPr>
          <p:cNvPr id="6" name="Picture 2" descr="Прапор Євросоюзу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93178">
            <a:off x="6642500" y="95875"/>
            <a:ext cx="1045695" cy="10681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Класичний український синьо-жовтий прапор"/>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75312">
            <a:off x="7644803" y="244693"/>
            <a:ext cx="985834" cy="989966"/>
          </a:xfrm>
          <a:prstGeom prst="rect">
            <a:avLst/>
          </a:prstGeom>
          <a:noFill/>
          <a:extLst>
            <a:ext uri="{909E8E84-426E-40DD-AFC4-6F175D3DCCD1}">
              <a14:hiddenFill xmlns:a14="http://schemas.microsoft.com/office/drawing/2010/main">
                <a:solidFill>
                  <a:srgbClr val="FFFFFF"/>
                </a:solidFill>
              </a14:hiddenFill>
            </a:ext>
          </a:extLst>
        </p:spPr>
      </p:pic>
      <p:sp>
        <p:nvSpPr>
          <p:cNvPr id="10" name="Oval 18"/>
          <p:cNvSpPr>
            <a:spLocks noChangeArrowheads="1"/>
          </p:cNvSpPr>
          <p:nvPr/>
        </p:nvSpPr>
        <p:spPr bwMode="auto">
          <a:xfrm>
            <a:off x="8688388" y="6508750"/>
            <a:ext cx="455612" cy="349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573">
                <a:solidFill>
                  <a:srgbClr val="000000"/>
                </a:solidFill>
                <a:prstDash val="dash"/>
                <a:miter lim="800000"/>
                <a:headEnd/>
                <a:tailEnd/>
              </a14:hiddenLine>
            </a:ext>
          </a:extLst>
        </p:spPr>
        <p:txBody>
          <a:bodyPr lIns="90000" tIns="46800" rIns="90000" bIns="46800" anchor="ctr">
            <a:spAutoFit/>
          </a:bodyPr>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1000" dirty="0" smtClean="0">
                <a:solidFill>
                  <a:srgbClr val="800000"/>
                </a:solidFill>
              </a:rPr>
              <a:t>3</a:t>
            </a:r>
            <a:endParaRPr lang="uk-UA" sz="1000" dirty="0">
              <a:solidFill>
                <a:srgbClr val="800000"/>
              </a:solidFill>
            </a:endParaRPr>
          </a:p>
        </p:txBody>
      </p:sp>
      <p:pic>
        <p:nvPicPr>
          <p:cNvPr id="13" name="Picture 6" descr="Водитель">
            <a:hlinkClick r:id="rId6" tooltip="Картинка 27. Если кто сломает ногу, Здесь врачи всегда помогут. Помощь первую окажут, Где лечиться дальше, скажут. Коль водитель вышел весь, Ставит он машину здесь, Чтоб, не нужная ему, Не мешала никому. «Пункт первой медпомощи». «Место стоянки»."/>
          </p:cNvPr>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30000" contrast="21000"/>
                    </a14:imgEffect>
                  </a14:imgLayer>
                </a14:imgProps>
              </a:ext>
              <a:ext uri="{28A0092B-C50C-407E-A947-70E740481C1C}">
                <a14:useLocalDpi xmlns:a14="http://schemas.microsoft.com/office/drawing/2010/main" val="0"/>
              </a:ext>
            </a:extLst>
          </a:blip>
          <a:srcRect/>
          <a:stretch>
            <a:fillRect/>
          </a:stretch>
        </p:blipFill>
        <p:spPr bwMode="auto">
          <a:xfrm>
            <a:off x="5057776" y="3095625"/>
            <a:ext cx="10287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upload.wikimedia.org/wikipedia/commons/thumb/e/e4/Infobox_info_icon.svg/1024px-Infobox_info_ico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0894" y="5932538"/>
            <a:ext cx="513531" cy="4968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Таблица 16"/>
          <p:cNvGraphicFramePr>
            <a:graphicFrameLocks noGrp="1"/>
          </p:cNvGraphicFramePr>
          <p:nvPr>
            <p:extLst>
              <p:ext uri="{D42A27DB-BD31-4B8C-83A1-F6EECF244321}">
                <p14:modId xmlns:p14="http://schemas.microsoft.com/office/powerpoint/2010/main" val="1436500487"/>
              </p:ext>
            </p:extLst>
          </p:nvPr>
        </p:nvGraphicFramePr>
        <p:xfrm>
          <a:off x="1162049" y="5867400"/>
          <a:ext cx="6991350" cy="569595"/>
        </p:xfrm>
        <a:graphic>
          <a:graphicData uri="http://schemas.openxmlformats.org/drawingml/2006/table">
            <a:tbl>
              <a:tblPr/>
              <a:tblGrid>
                <a:gridCol w="1572847"/>
                <a:gridCol w="938897"/>
                <a:gridCol w="885242"/>
                <a:gridCol w="917840"/>
                <a:gridCol w="857250"/>
                <a:gridCol w="933450"/>
                <a:gridCol w="885824"/>
              </a:tblGrid>
              <a:tr h="133350">
                <a:tc rowSpan="2">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lnSpc>
                          <a:spcPts val="1000"/>
                        </a:lnSpc>
                        <a:spcBef>
                          <a:spcPts val="0"/>
                        </a:spcBef>
                        <a:spcAft>
                          <a:spcPts val="0"/>
                        </a:spcAft>
                      </a:pPr>
                      <a:r>
                        <a:rPr lang="uk-UA" sz="1000" b="1" i="0" u="none" strike="noStrike" noProof="0" smtClean="0">
                          <a:solidFill>
                            <a:srgbClr val="000000"/>
                          </a:solidFill>
                          <a:effectLst/>
                          <a:latin typeface="+mn-lt"/>
                        </a:rPr>
                        <a:t>Показники</a:t>
                      </a:r>
                      <a:endParaRPr lang="uk-UA" sz="1000" b="1" i="1" u="none" strike="noStrike" noProof="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w="12700" cmpd="sng">
                      <a:noFill/>
                      <a:prstDash val="solid"/>
                    </a:lnTlToBr>
                    <a:lnBlToTr w="12700" cmpd="sng">
                      <a:noFill/>
                      <a:prstDash val="solid"/>
                    </a:lnBlToTr>
                    <a:noFill/>
                  </a:tcPr>
                </a:tc>
                <a:tc rowSpan="2">
                  <a:txBody>
                    <a:bodyPr/>
                    <a:lstStyle/>
                    <a:p>
                      <a:pPr algn="ctr"/>
                      <a:r>
                        <a:rPr lang="uk-UA" sz="1000" noProof="0" smtClean="0">
                          <a:solidFill>
                            <a:srgbClr val="740000"/>
                          </a:solidFill>
                        </a:rPr>
                        <a:t>Всього виплат</a:t>
                      </a:r>
                      <a:r>
                        <a:rPr lang="uk-UA" sz="1000" noProof="0" smtClean="0"/>
                        <a:t>, у тому</a:t>
                      </a:r>
                      <a:r>
                        <a:rPr lang="uk-UA" sz="1000" baseline="0" noProof="0" smtClean="0"/>
                        <a:t> числі, </a:t>
                      </a:r>
                      <a:r>
                        <a:rPr lang="uk-UA" sz="1000" i="1" baseline="0" noProof="0" smtClean="0"/>
                        <a:t>шт</a:t>
                      </a:r>
                      <a:r>
                        <a:rPr lang="uk-UA" sz="1000" baseline="0" noProof="0" smtClean="0"/>
                        <a:t>.</a:t>
                      </a:r>
                      <a:endParaRPr lang="uk-UA" sz="1000" noProof="0"/>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lnSpc>
                          <a:spcPts val="1000"/>
                        </a:lnSpc>
                        <a:spcBef>
                          <a:spcPts val="0"/>
                        </a:spcBef>
                        <a:spcAft>
                          <a:spcPts val="0"/>
                        </a:spcAft>
                      </a:pPr>
                      <a:r>
                        <a:rPr lang="uk-UA" sz="1000" b="0" i="0" u="none" strike="noStrike" noProof="0" dirty="0" smtClean="0">
                          <a:solidFill>
                            <a:srgbClr val="000000"/>
                          </a:solidFill>
                          <a:effectLst/>
                          <a:latin typeface="+mn-lt"/>
                        </a:rPr>
                        <a:t>Кількість виплат, шт.</a:t>
                      </a:r>
                      <a:endParaRPr lang="uk-UA" sz="1000" b="0" i="0" u="none" strike="noStrike" noProof="0"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lnSpc>
                          <a:spcPts val="1000"/>
                        </a:lnSpc>
                        <a:spcBef>
                          <a:spcPts val="0"/>
                        </a:spcBef>
                        <a:spcAft>
                          <a:spcPts val="0"/>
                        </a:spcAft>
                      </a:pPr>
                      <a:endParaRPr lang="ru-RU" sz="1000" b="0" i="1" u="none" strike="noStrike" noProof="0"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lnSpc>
                          <a:spcPts val="1000"/>
                        </a:lnSpc>
                        <a:spcBef>
                          <a:spcPts val="0"/>
                        </a:spcBef>
                        <a:spcAft>
                          <a:spcPts val="0"/>
                        </a:spcAft>
                      </a:pPr>
                      <a:endParaRPr lang="ru-RU" sz="1000" b="0" i="1" u="none" strike="noStrike" noProof="0"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lnSpc>
                          <a:spcPts val="1000"/>
                        </a:lnSpc>
                        <a:spcBef>
                          <a:spcPts val="0"/>
                        </a:spcBef>
                        <a:spcAft>
                          <a:spcPts val="0"/>
                        </a:spcAft>
                      </a:pPr>
                      <a:endParaRPr lang="ru-RU" sz="1000" b="0" i="0" u="none" strike="noStrike" noProof="0"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alpha val="50000"/>
                      </a:srgbClr>
                    </a:solidFill>
                  </a:tcPr>
                </a:tc>
                <a:tc hMerge="1">
                  <a:txBody>
                    <a:bodyPr/>
                    <a:lstStyle/>
                    <a:p>
                      <a:pPr algn="ctr" fontAlgn="ctr">
                        <a:lnSpc>
                          <a:spcPts val="1000"/>
                        </a:lnSpc>
                        <a:spcBef>
                          <a:spcPts val="0"/>
                        </a:spcBef>
                        <a:spcAft>
                          <a:spcPts val="0"/>
                        </a:spcAft>
                      </a:pPr>
                      <a:endParaRPr lang="ru-RU" sz="1000" b="0" i="0" u="none" strike="noStrike" noProof="0"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85000"/>
                        <a:alpha val="50000"/>
                      </a:srgbClr>
                    </a:solidFill>
                  </a:tcPr>
                </a:tc>
              </a:tr>
              <a:tr h="196850">
                <a:tc vMerge="1">
                  <a:txBody>
                    <a:bodyPr/>
                    <a:lstStyle/>
                    <a:p>
                      <a:pPr algn="ctr" fontAlgn="ctr">
                        <a:lnSpc>
                          <a:spcPts val="1000"/>
                        </a:lnSpc>
                        <a:spcBef>
                          <a:spcPts val="0"/>
                        </a:spcBef>
                        <a:spcAft>
                          <a:spcPts val="0"/>
                        </a:spcAft>
                      </a:pPr>
                      <a:endParaRPr lang="ru-RU" sz="1100" b="0" i="0" u="none" strike="noStrike" noProof="0" dirty="0">
                        <a:effectLst/>
                        <a:latin typeface="+mn-lt"/>
                      </a:endParaRPr>
                    </a:p>
                  </a:txBody>
                  <a:tcPr marL="9525" marR="9525" marT="9525" marB="0" anchor="ctr"/>
                </a:tc>
                <a:tc vMerge="1">
                  <a:txBody>
                    <a:bodyPr/>
                    <a:lstStyle/>
                    <a:p>
                      <a:pPr algn="ctr" fontAlgn="ctr">
                        <a:lnSpc>
                          <a:spcPts val="1000"/>
                        </a:lnSpc>
                        <a:spcBef>
                          <a:spcPts val="0"/>
                        </a:spcBef>
                        <a:spcAft>
                          <a:spcPts val="0"/>
                        </a:spcAft>
                      </a:pPr>
                      <a:endParaRPr lang="ru-RU" sz="1100" b="0" i="0" u="none" strike="noStrike" noProof="0" dirty="0">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lnSpc>
                          <a:spcPts val="1000"/>
                        </a:lnSpc>
                        <a:spcBef>
                          <a:spcPts val="0"/>
                        </a:spcBef>
                        <a:spcAft>
                          <a:spcPts val="0"/>
                        </a:spcAft>
                      </a:pPr>
                      <a:r>
                        <a:rPr lang="uk-UA" sz="1000" b="0" i="1" u="none" strike="noStrike" noProof="0" smtClean="0">
                          <a:solidFill>
                            <a:srgbClr val="000000"/>
                          </a:solidFill>
                          <a:effectLst/>
                          <a:latin typeface="+mn-lt"/>
                        </a:rPr>
                        <a:t>до  30 тис.</a:t>
                      </a:r>
                      <a:r>
                        <a:rPr lang="uk-UA" sz="1000" b="0" i="1" u="none" strike="noStrike" baseline="0" noProof="0" smtClean="0">
                          <a:solidFill>
                            <a:srgbClr val="000000"/>
                          </a:solidFill>
                          <a:effectLst/>
                          <a:latin typeface="+mn-lt"/>
                        </a:rPr>
                        <a:t> грн.</a:t>
                      </a:r>
                      <a:endParaRPr lang="uk-UA" sz="1000" b="0" i="1" u="none" strike="noStrike" noProof="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lnSpc>
                          <a:spcPts val="1000"/>
                        </a:lnSpc>
                        <a:spcBef>
                          <a:spcPts val="0"/>
                        </a:spcBef>
                        <a:spcAft>
                          <a:spcPts val="0"/>
                        </a:spcAft>
                      </a:pPr>
                      <a:r>
                        <a:rPr lang="uk-UA" sz="1000" b="0" i="0" u="none" strike="noStrike" noProof="0" smtClean="0">
                          <a:solidFill>
                            <a:srgbClr val="000000"/>
                          </a:solidFill>
                          <a:effectLst/>
                          <a:latin typeface="+mn-lt"/>
                        </a:rPr>
                        <a:t>від 30 </a:t>
                      </a:r>
                      <a:r>
                        <a:rPr lang="uk-UA" sz="1000" b="0" i="1" u="none" strike="noStrike" noProof="0" smtClean="0">
                          <a:solidFill>
                            <a:srgbClr val="000000"/>
                          </a:solidFill>
                          <a:effectLst/>
                          <a:latin typeface="+mn-lt"/>
                        </a:rPr>
                        <a:t>тис.</a:t>
                      </a:r>
                      <a:r>
                        <a:rPr lang="uk-UA" sz="1000" b="0" i="0" u="none" strike="noStrike" noProof="0" smtClean="0">
                          <a:solidFill>
                            <a:srgbClr val="000000"/>
                          </a:solidFill>
                          <a:effectLst/>
                          <a:latin typeface="+mn-lt"/>
                        </a:rPr>
                        <a:t> до 50 </a:t>
                      </a:r>
                      <a:r>
                        <a:rPr lang="uk-UA" sz="1000" b="0" i="1" u="none" strike="noStrike" noProof="0" smtClean="0">
                          <a:solidFill>
                            <a:srgbClr val="000000"/>
                          </a:solidFill>
                          <a:effectLst/>
                          <a:latin typeface="+mn-lt"/>
                        </a:rPr>
                        <a:t>тис. грн.</a:t>
                      </a:r>
                      <a:endParaRPr lang="uk-UA" sz="1000" b="0" i="1" u="none" strike="noStrike" noProof="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indent="0" algn="ctr" defTabSz="914400" rtl="0" eaLnBrk="1" fontAlgn="ctr" latinLnBrk="0" hangingPunct="1">
                        <a:lnSpc>
                          <a:spcPts val="1000"/>
                        </a:lnSpc>
                        <a:spcBef>
                          <a:spcPts val="0"/>
                        </a:spcBef>
                        <a:spcAft>
                          <a:spcPts val="0"/>
                        </a:spcAft>
                        <a:buClrTx/>
                        <a:buSzTx/>
                        <a:buFontTx/>
                        <a:buNone/>
                        <a:tabLst/>
                        <a:defRPr/>
                      </a:pPr>
                      <a:r>
                        <a:rPr lang="uk-UA" sz="1000" b="0" i="0" u="none" strike="noStrike" noProof="0" smtClean="0">
                          <a:solidFill>
                            <a:srgbClr val="000000"/>
                          </a:solidFill>
                          <a:effectLst/>
                          <a:latin typeface="+mn-lt"/>
                        </a:rPr>
                        <a:t>від 50 </a:t>
                      </a:r>
                      <a:r>
                        <a:rPr lang="uk-UA" sz="1000" b="0" i="1" u="none" strike="noStrike" noProof="0" smtClean="0">
                          <a:solidFill>
                            <a:srgbClr val="000000"/>
                          </a:solidFill>
                          <a:effectLst/>
                          <a:latin typeface="+mn-lt"/>
                        </a:rPr>
                        <a:t>тис. </a:t>
                      </a:r>
                      <a:r>
                        <a:rPr lang="uk-UA" sz="1000" b="0" i="0" u="none" strike="noStrike" noProof="0" smtClean="0">
                          <a:solidFill>
                            <a:srgbClr val="000000"/>
                          </a:solidFill>
                          <a:effectLst/>
                          <a:latin typeface="+mn-lt"/>
                        </a:rPr>
                        <a:t>до 70 </a:t>
                      </a:r>
                      <a:r>
                        <a:rPr lang="uk-UA" sz="1000" b="0" i="1" u="none" strike="noStrike" noProof="0" smtClean="0">
                          <a:solidFill>
                            <a:srgbClr val="000000"/>
                          </a:solidFill>
                          <a:effectLst/>
                          <a:latin typeface="+mn-lt"/>
                        </a:rPr>
                        <a:t>тис. грн.</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lnSpc>
                          <a:spcPts val="1000"/>
                        </a:lnSpc>
                        <a:spcBef>
                          <a:spcPts val="0"/>
                        </a:spcBef>
                        <a:spcAft>
                          <a:spcPts val="0"/>
                        </a:spcAft>
                      </a:pPr>
                      <a:r>
                        <a:rPr lang="uk-UA" sz="1000" b="0" i="0" u="none" strike="noStrike" noProof="0" smtClean="0">
                          <a:solidFill>
                            <a:srgbClr val="000000"/>
                          </a:solidFill>
                          <a:effectLst/>
                          <a:latin typeface="+mn-lt"/>
                        </a:rPr>
                        <a:t>від</a:t>
                      </a:r>
                      <a:r>
                        <a:rPr lang="uk-UA" sz="1000" b="0" i="1" u="none" strike="noStrike" noProof="0" smtClean="0">
                          <a:solidFill>
                            <a:srgbClr val="000000"/>
                          </a:solidFill>
                          <a:effectLst/>
                          <a:latin typeface="+mn-lt"/>
                        </a:rPr>
                        <a:t> 70 тис. </a:t>
                      </a:r>
                      <a:r>
                        <a:rPr lang="uk-UA" sz="1000" b="0" i="0" u="none" strike="noStrike" noProof="0" smtClean="0">
                          <a:solidFill>
                            <a:srgbClr val="000000"/>
                          </a:solidFill>
                          <a:effectLst/>
                          <a:latin typeface="+mn-lt"/>
                        </a:rPr>
                        <a:t>до</a:t>
                      </a:r>
                    </a:p>
                    <a:p>
                      <a:pPr algn="ctr" fontAlgn="ctr">
                        <a:lnSpc>
                          <a:spcPts val="1000"/>
                        </a:lnSpc>
                        <a:spcBef>
                          <a:spcPts val="0"/>
                        </a:spcBef>
                        <a:spcAft>
                          <a:spcPts val="0"/>
                        </a:spcAft>
                      </a:pPr>
                      <a:r>
                        <a:rPr lang="uk-UA" sz="1000" b="0" i="0" u="none" strike="noStrike" noProof="0" smtClean="0">
                          <a:solidFill>
                            <a:srgbClr val="000000"/>
                          </a:solidFill>
                          <a:effectLst/>
                          <a:latin typeface="+mn-lt"/>
                        </a:rPr>
                        <a:t>100 </a:t>
                      </a:r>
                      <a:r>
                        <a:rPr lang="uk-UA" sz="1000" b="0" i="1" u="none" strike="noStrike" noProof="0" smtClean="0">
                          <a:solidFill>
                            <a:srgbClr val="000000"/>
                          </a:solidFill>
                          <a:effectLst/>
                          <a:latin typeface="+mn-lt"/>
                        </a:rPr>
                        <a:t>тис. грн</a:t>
                      </a:r>
                      <a:r>
                        <a:rPr lang="uk-UA" sz="1000" b="0" i="0" u="none" strike="noStrike" noProof="0" smtClean="0">
                          <a:solidFill>
                            <a:srgbClr val="000000"/>
                          </a:solidFill>
                          <a:effectLst/>
                          <a:latin typeface="+mn-lt"/>
                        </a:rPr>
                        <a:t>.</a:t>
                      </a:r>
                      <a:endParaRPr lang="uk-UA" sz="1000" b="0" i="0" u="none" strike="noStrike" noProof="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alpha val="21000"/>
                      </a:srgbClr>
                    </a:solidFill>
                  </a:tcPr>
                </a:tc>
                <a:tc>
                  <a:txBody>
                    <a:bodyPr/>
                    <a:lstStyle/>
                    <a:p>
                      <a:pPr algn="ctr" fontAlgn="ctr">
                        <a:lnSpc>
                          <a:spcPts val="1000"/>
                        </a:lnSpc>
                        <a:spcBef>
                          <a:spcPts val="0"/>
                        </a:spcBef>
                        <a:spcAft>
                          <a:spcPts val="0"/>
                        </a:spcAft>
                      </a:pPr>
                      <a:r>
                        <a:rPr lang="uk-UA" sz="1000" b="0" i="0" u="none" strike="noStrike" noProof="0" smtClean="0">
                          <a:solidFill>
                            <a:srgbClr val="000000"/>
                          </a:solidFill>
                          <a:effectLst/>
                          <a:latin typeface="+mn-lt"/>
                        </a:rPr>
                        <a:t>100 тис. грн.</a:t>
                      </a:r>
                      <a:endParaRPr lang="uk-UA" sz="1000" b="0" i="0" u="none" strike="noStrike" noProof="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alpha val="21000"/>
                      </a:srgbClr>
                    </a:solidFill>
                  </a:tcPr>
                </a:tc>
              </a:tr>
              <a:tr h="122274">
                <a:tc>
                  <a:txBody>
                    <a:bodyPr/>
                    <a:lstStyle/>
                    <a:p>
                      <a:pPr algn="ctr" fontAlgn="ctr">
                        <a:lnSpc>
                          <a:spcPts val="1000"/>
                        </a:lnSpc>
                        <a:spcBef>
                          <a:spcPts val="0"/>
                        </a:spcBef>
                        <a:spcAft>
                          <a:spcPts val="0"/>
                        </a:spcAft>
                      </a:pPr>
                      <a:r>
                        <a:rPr lang="uk-UA" sz="1100" b="0" i="0" u="none" strike="noStrike" noProof="0" smtClean="0">
                          <a:effectLst/>
                          <a:latin typeface="+mn-lt"/>
                        </a:rPr>
                        <a:t>січень-вересень 2016</a:t>
                      </a:r>
                      <a:endParaRPr lang="uk-UA" sz="1100" b="0" i="0" u="none" strike="noStrike" noProof="0">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uk-UA" sz="1050" b="1" noProof="0" smtClean="0">
                          <a:solidFill>
                            <a:srgbClr val="740000"/>
                          </a:solidFill>
                        </a:rPr>
                        <a:t>  1 937</a:t>
                      </a:r>
                      <a:endParaRPr lang="uk-UA" sz="1050" b="1" noProof="0">
                        <a:solidFill>
                          <a:srgbClr val="740000"/>
                        </a:solidFil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ts val="1000"/>
                        </a:lnSpc>
                        <a:spcBef>
                          <a:spcPts val="0"/>
                        </a:spcBef>
                        <a:spcAft>
                          <a:spcPts val="0"/>
                        </a:spcAft>
                      </a:pPr>
                      <a:r>
                        <a:rPr lang="uk-UA" sz="1100" b="1" i="0" u="none" strike="noStrike" noProof="0" smtClean="0">
                          <a:effectLst/>
                          <a:latin typeface="+mn-lt"/>
                        </a:rPr>
                        <a:t>1 702</a:t>
                      </a:r>
                      <a:endParaRPr lang="uk-UA" sz="1100" b="1" i="0" u="none" strike="noStrike" noProof="0">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ts val="1000"/>
                        </a:lnSpc>
                        <a:spcBef>
                          <a:spcPts val="0"/>
                        </a:spcBef>
                        <a:spcAft>
                          <a:spcPts val="0"/>
                        </a:spcAft>
                      </a:pPr>
                      <a:r>
                        <a:rPr lang="uk-UA" sz="1100" b="1" i="0" u="none" strike="noStrike" noProof="0" smtClean="0">
                          <a:effectLst/>
                          <a:latin typeface="+mn-lt"/>
                        </a:rPr>
                        <a:t>132</a:t>
                      </a:r>
                      <a:endParaRPr lang="uk-UA" sz="1100" b="1" i="0" u="none" strike="noStrike" noProof="0">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ts val="1000"/>
                        </a:lnSpc>
                        <a:spcBef>
                          <a:spcPts val="0"/>
                        </a:spcBef>
                        <a:spcAft>
                          <a:spcPts val="0"/>
                        </a:spcAft>
                      </a:pPr>
                      <a:r>
                        <a:rPr lang="uk-UA" sz="1100" b="1" i="0" u="none" strike="noStrike" noProof="0" smtClean="0">
                          <a:effectLst/>
                          <a:latin typeface="+mn-lt"/>
                        </a:rPr>
                        <a:t>48</a:t>
                      </a:r>
                      <a:endParaRPr lang="uk-UA" sz="1100" b="1" i="0" u="none" strike="noStrike" noProof="0">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ts val="1000"/>
                        </a:lnSpc>
                        <a:spcBef>
                          <a:spcPts val="0"/>
                        </a:spcBef>
                        <a:spcAft>
                          <a:spcPts val="0"/>
                        </a:spcAft>
                      </a:pPr>
                      <a:r>
                        <a:rPr lang="uk-UA" sz="1100" b="1" i="0" u="none" strike="noStrike" noProof="0" smtClean="0">
                          <a:effectLst/>
                          <a:latin typeface="+mn-lt"/>
                        </a:rPr>
                        <a:t>42</a:t>
                      </a:r>
                      <a:endParaRPr lang="uk-UA" sz="1100" b="1" i="0" u="none" strike="noStrike" noProof="0">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alpha val="21000"/>
                      </a:srgbClr>
                    </a:solidFill>
                  </a:tcPr>
                </a:tc>
                <a:tc>
                  <a:txBody>
                    <a:bodyPr/>
                    <a:lstStyle/>
                    <a:p>
                      <a:pPr algn="ctr" fontAlgn="ctr">
                        <a:lnSpc>
                          <a:spcPts val="1000"/>
                        </a:lnSpc>
                        <a:spcBef>
                          <a:spcPts val="0"/>
                        </a:spcBef>
                        <a:spcAft>
                          <a:spcPts val="0"/>
                        </a:spcAft>
                      </a:pPr>
                      <a:r>
                        <a:rPr lang="uk-UA" sz="1100" b="1" i="0" u="none" strike="noStrike" noProof="0" dirty="0" smtClean="0">
                          <a:effectLst/>
                          <a:latin typeface="+mn-lt"/>
                        </a:rPr>
                        <a:t>13</a:t>
                      </a:r>
                      <a:endParaRPr lang="uk-UA" sz="1100" b="1" i="0" u="none" strike="noStrike" noProof="0" dirty="0">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alpha val="21000"/>
                      </a:srgbClr>
                    </a:solidFill>
                  </a:tcPr>
                </a:tc>
              </a:tr>
            </a:tbl>
          </a:graphicData>
        </a:graphic>
      </p:graphicFrame>
      <p:sp>
        <p:nvSpPr>
          <p:cNvPr id="18" name="Прямоугольник 17"/>
          <p:cNvSpPr/>
          <p:nvPr/>
        </p:nvSpPr>
        <p:spPr>
          <a:xfrm>
            <a:off x="857249" y="5485440"/>
            <a:ext cx="7496175" cy="349839"/>
          </a:xfrm>
          <a:prstGeom prst="rect">
            <a:avLst/>
          </a:prstGeom>
        </p:spPr>
        <p:txBody>
          <a:bodyPr wrap="square">
            <a:spAutoFit/>
          </a:bodyPr>
          <a:lstStyle/>
          <a:p>
            <a:pPr marL="0" marR="0" lvl="0" indent="0" defTabSz="914400" eaLnBrk="0" fontAlgn="auto" latinLnBrk="0" hangingPunct="0">
              <a:lnSpc>
                <a:spcPts val="1000"/>
              </a:lnSpc>
              <a:spcBef>
                <a:spcPts val="0"/>
              </a:spcBef>
              <a:spcAft>
                <a:spcPts val="0"/>
              </a:spcAft>
              <a:buClrTx/>
              <a:buSzTx/>
              <a:buFontTx/>
              <a:buNone/>
              <a:tabLst/>
              <a:defRPr/>
            </a:pPr>
            <a:r>
              <a:rPr lang="uk-UA" sz="1100" b="1" i="1" kern="0" dirty="0" smtClean="0">
                <a:solidFill>
                  <a:srgbClr val="003300"/>
                </a:solidFill>
                <a:sym typeface="Wingdings"/>
              </a:rPr>
              <a:t>Структура </a:t>
            </a:r>
            <a:r>
              <a:rPr kumimoji="0" lang="uk-UA" sz="1100" b="1" i="1" u="none" strike="noStrike" kern="0" cap="none" spc="0" normalizeH="0" baseline="0" noProof="0" dirty="0" smtClean="0">
                <a:ln>
                  <a:noFill/>
                </a:ln>
                <a:solidFill>
                  <a:srgbClr val="003300"/>
                </a:solidFill>
                <a:effectLst/>
                <a:uLnTx/>
                <a:uFillTx/>
                <a:sym typeface="Wingdings"/>
              </a:rPr>
              <a:t>страхових виплат за життя</a:t>
            </a:r>
            <a:r>
              <a:rPr kumimoji="0" lang="uk-UA" sz="1100" b="1" i="1" u="none" strike="noStrike" kern="0" cap="none" spc="0" normalizeH="0" noProof="0" dirty="0" smtClean="0">
                <a:ln>
                  <a:noFill/>
                </a:ln>
                <a:solidFill>
                  <a:srgbClr val="003300"/>
                </a:solidFill>
                <a:effectLst/>
                <a:uLnTx/>
                <a:uFillTx/>
                <a:sym typeface="Wingdings"/>
              </a:rPr>
              <a:t> та здоров'я </a:t>
            </a:r>
            <a:r>
              <a:rPr kumimoji="0" lang="uk-UA" sz="1100" b="1" i="1" u="none" strike="noStrike" kern="0" cap="none" spc="0" normalizeH="0" baseline="0" noProof="0" dirty="0" smtClean="0">
                <a:ln>
                  <a:noFill/>
                </a:ln>
                <a:solidFill>
                  <a:srgbClr val="003300"/>
                </a:solidFill>
                <a:effectLst/>
                <a:uLnTx/>
                <a:uFillTx/>
                <a:sym typeface="Wingdings"/>
              </a:rPr>
              <a:t>  за договорами ОСЦПВ </a:t>
            </a:r>
          </a:p>
          <a:p>
            <a:pPr marL="0" marR="0" lvl="0" indent="0" defTabSz="914400" eaLnBrk="0" fontAlgn="auto" latinLnBrk="0" hangingPunct="0">
              <a:lnSpc>
                <a:spcPts val="1000"/>
              </a:lnSpc>
              <a:spcBef>
                <a:spcPts val="0"/>
              </a:spcBef>
              <a:spcAft>
                <a:spcPts val="0"/>
              </a:spcAft>
              <a:buClrTx/>
              <a:buSzTx/>
              <a:buFontTx/>
              <a:buNone/>
              <a:tabLst/>
              <a:defRPr/>
            </a:pPr>
            <a:r>
              <a:rPr lang="uk-UA" sz="1100" b="1" i="1" kern="0" dirty="0">
                <a:solidFill>
                  <a:srgbClr val="003300"/>
                </a:solidFill>
                <a:sym typeface="Wingdings"/>
              </a:rPr>
              <a:t>в</a:t>
            </a:r>
            <a:r>
              <a:rPr kumimoji="0" lang="uk-UA" sz="1100" b="1" i="1" u="none" strike="noStrike" kern="0" cap="none" spc="0" normalizeH="0" baseline="0" noProof="0" dirty="0" smtClean="0">
                <a:ln>
                  <a:noFill/>
                </a:ln>
                <a:solidFill>
                  <a:srgbClr val="003300"/>
                </a:solidFill>
                <a:effectLst/>
                <a:uLnTx/>
                <a:uFillTx/>
                <a:sym typeface="Wingdings"/>
              </a:rPr>
              <a:t> січні-вересні</a:t>
            </a:r>
            <a:r>
              <a:rPr kumimoji="0" lang="uk-UA" sz="1100" b="1" i="1" u="none" strike="noStrike" kern="0" cap="none" spc="0" normalizeH="0" noProof="0" dirty="0" smtClean="0">
                <a:ln>
                  <a:noFill/>
                </a:ln>
                <a:solidFill>
                  <a:srgbClr val="003300"/>
                </a:solidFill>
                <a:effectLst/>
                <a:uLnTx/>
                <a:uFillTx/>
                <a:sym typeface="Wingdings"/>
              </a:rPr>
              <a:t> </a:t>
            </a:r>
            <a:r>
              <a:rPr kumimoji="0" lang="uk-UA" sz="1100" b="1" i="1" u="none" strike="noStrike" kern="0" cap="none" spc="0" normalizeH="0" baseline="0" noProof="0" dirty="0" smtClean="0">
                <a:ln>
                  <a:noFill/>
                </a:ln>
                <a:solidFill>
                  <a:srgbClr val="003300"/>
                </a:solidFill>
                <a:effectLst/>
                <a:uLnTx/>
                <a:uFillTx/>
                <a:sym typeface="Wingdings"/>
              </a:rPr>
              <a:t>2016 року</a:t>
            </a:r>
            <a:endParaRPr kumimoji="0" lang="uk-UA" sz="1100" b="0" i="1" u="none" strike="noStrike" kern="0" cap="none" spc="0" normalizeH="0" baseline="0" noProof="0" dirty="0">
              <a:ln>
                <a:noFill/>
              </a:ln>
              <a:solidFill>
                <a:srgbClr val="000000"/>
              </a:solidFill>
              <a:effectLst/>
              <a:uLnTx/>
              <a:uFillTx/>
            </a:endParaRPr>
          </a:p>
        </p:txBody>
      </p:sp>
      <p:sp>
        <p:nvSpPr>
          <p:cNvPr id="2" name="Прямоугольник 1"/>
          <p:cNvSpPr/>
          <p:nvPr/>
        </p:nvSpPr>
        <p:spPr>
          <a:xfrm>
            <a:off x="990601" y="785386"/>
            <a:ext cx="5715000" cy="630942"/>
          </a:xfrm>
          <a:prstGeom prst="rect">
            <a:avLst/>
          </a:prstGeom>
        </p:spPr>
        <p:txBody>
          <a:bodyPr wrap="square">
            <a:spAutoFit/>
          </a:bodyPr>
          <a:lstStyle/>
          <a:p>
            <a:pPr lvl="0" eaLnBrk="0" hangingPunct="0">
              <a:lnSpc>
                <a:spcPts val="1400"/>
              </a:lnSpc>
              <a:defRPr/>
            </a:pPr>
            <a:r>
              <a:rPr lang="uk-UA" sz="2000" b="1" kern="0" dirty="0" smtClean="0">
                <a:solidFill>
                  <a:srgbClr val="003300"/>
                </a:solidFill>
                <a:effectLst>
                  <a:outerShdw blurRad="38100" dist="38100" dir="2700000" algn="tl">
                    <a:srgbClr val="C0C0C0"/>
                  </a:outerShdw>
                </a:effectLst>
                <a:latin typeface="Times New Roman"/>
              </a:rPr>
              <a:t>Статистика наслідків ДТП в частині шкоди, заподіяної здоров’ю потерпілих</a:t>
            </a:r>
          </a:p>
          <a:p>
            <a:pPr lvl="0" eaLnBrk="0" hangingPunct="0">
              <a:lnSpc>
                <a:spcPts val="1400"/>
              </a:lnSpc>
              <a:defRPr/>
            </a:pPr>
            <a:r>
              <a:rPr lang="uk-UA" sz="1200" b="1" kern="0" dirty="0" smtClean="0">
                <a:solidFill>
                  <a:srgbClr val="003300"/>
                </a:solidFill>
                <a:effectLst>
                  <a:outerShdw blurRad="38100" dist="38100" dir="2700000" algn="tl">
                    <a:srgbClr val="C0C0C0"/>
                  </a:outerShdw>
                </a:effectLst>
                <a:latin typeface="Times New Roman"/>
              </a:rPr>
              <a:t>(</a:t>
            </a:r>
            <a:r>
              <a:rPr lang="uk-UA" sz="1200" b="1" i="1" kern="0" dirty="0" smtClean="0">
                <a:solidFill>
                  <a:srgbClr val="003300"/>
                </a:solidFill>
                <a:effectLst>
                  <a:outerShdw blurRad="38100" dist="38100" dir="2700000" algn="tl">
                    <a:srgbClr val="C0C0C0"/>
                  </a:outerShdw>
                </a:effectLst>
                <a:latin typeface="Times New Roman"/>
              </a:rPr>
              <a:t>за останні 5 років)</a:t>
            </a:r>
            <a:endParaRPr lang="uk-UA" sz="1200" kern="0" dirty="0">
              <a:solidFill>
                <a:srgbClr val="000000"/>
              </a:solidFill>
              <a:latin typeface="Arial"/>
            </a:endParaRPr>
          </a:p>
        </p:txBody>
      </p:sp>
    </p:spTree>
    <p:extLst>
      <p:ext uri="{BB962C8B-B14F-4D97-AF65-F5344CB8AC3E}">
        <p14:creationId xmlns:p14="http://schemas.microsoft.com/office/powerpoint/2010/main" val="3812728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1"/>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2895600"/>
            <a:ext cx="1943100" cy="1331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Равнобедренный треугольник 14"/>
          <p:cNvSpPr/>
          <p:nvPr/>
        </p:nvSpPr>
        <p:spPr>
          <a:xfrm>
            <a:off x="3311860" y="2540171"/>
            <a:ext cx="1936415" cy="1784180"/>
          </a:xfrm>
          <a:prstGeom prst="triangle">
            <a:avLst/>
          </a:prstGeom>
          <a:noFill/>
          <a:ln w="152400" cap="flat" cmpd="thickThin" algn="ctr">
            <a:solidFill>
              <a:srgbClr val="DA1F28"/>
            </a:solidFill>
            <a:prstDash val="solid"/>
          </a:ln>
          <a:effectLst/>
        </p:spPr>
        <p:txBody>
          <a:bodyPr rtlCol="0" anchor="ctr"/>
          <a:lstStyle/>
          <a:p>
            <a:pPr fontAlgn="auto">
              <a:spcBef>
                <a:spcPts val="0"/>
              </a:spcBef>
              <a:spcAft>
                <a:spcPts val="0"/>
              </a:spcAft>
              <a:defRPr/>
            </a:pPr>
            <a:endParaRPr lang="ru-RU" sz="1100" kern="0" dirty="0">
              <a:solidFill>
                <a:sysClr val="windowText" lastClr="000000"/>
              </a:solidFill>
              <a:latin typeface="Lucida Sans Unicode"/>
            </a:endParaRPr>
          </a:p>
        </p:txBody>
      </p:sp>
      <p:sp>
        <p:nvSpPr>
          <p:cNvPr id="17" name="Прямоугольник 16"/>
          <p:cNvSpPr/>
          <p:nvPr/>
        </p:nvSpPr>
        <p:spPr>
          <a:xfrm>
            <a:off x="3504733" y="3499386"/>
            <a:ext cx="1395155" cy="523220"/>
          </a:xfrm>
          <a:prstGeom prst="rect">
            <a:avLst/>
          </a:prstGeom>
        </p:spPr>
        <p:txBody>
          <a:bodyPr wrap="square">
            <a:spAutoFit/>
          </a:bodyPr>
          <a:lstStyle/>
          <a:p>
            <a:pPr fontAlgn="auto">
              <a:spcBef>
                <a:spcPts val="0"/>
              </a:spcBef>
              <a:spcAft>
                <a:spcPts val="0"/>
              </a:spcAft>
              <a:defRPr/>
            </a:pPr>
            <a:r>
              <a:rPr lang="ru-RU" sz="2800" b="1" kern="0" dirty="0">
                <a:solidFill>
                  <a:prstClr val="black"/>
                </a:solidFill>
              </a:rPr>
              <a:t>ДТП</a:t>
            </a:r>
          </a:p>
        </p:txBody>
      </p:sp>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39714">
            <a:off x="7063838" y="2253984"/>
            <a:ext cx="1711197" cy="1524456"/>
          </a:xfrm>
          <a:prstGeom prst="rect">
            <a:avLst/>
          </a:prstGeom>
          <a:noFill/>
          <a:ln>
            <a:noFill/>
          </a:ln>
          <a:effectLst/>
          <a:scene3d>
            <a:camera prst="orthographicFront">
              <a:rot lat="0" lon="0" rev="108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199" y="2733675"/>
            <a:ext cx="16351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Скругленный прямоугольник 19"/>
          <p:cNvSpPr/>
          <p:nvPr/>
        </p:nvSpPr>
        <p:spPr>
          <a:xfrm>
            <a:off x="5200649" y="4743449"/>
            <a:ext cx="2971801" cy="1118815"/>
          </a:xfrm>
          <a:prstGeom prst="roundRect">
            <a:avLst/>
          </a:prstGeom>
          <a:solidFill>
            <a:schemeClr val="bg1">
              <a:lumMod val="95000"/>
              <a:alpha val="49000"/>
            </a:schemeClr>
          </a:solidFill>
          <a:ln w="55000" cap="flat" cmpd="thickThin" algn="ctr">
            <a:solidFill>
              <a:srgbClr val="DBB39B">
                <a:alpha val="49000"/>
              </a:srgbClr>
            </a:solidFill>
            <a:prstDash val="solid"/>
          </a:ln>
          <a:effectLst/>
        </p:spPr>
        <p:txBody>
          <a:bodyPr rtlCol="0" anchor="ctr"/>
          <a:lstStyle/>
          <a:p>
            <a:pPr marL="285750" indent="-285750" algn="l" fontAlgn="auto">
              <a:lnSpc>
                <a:spcPts val="1300"/>
              </a:lnSpc>
              <a:spcBef>
                <a:spcPts val="0"/>
              </a:spcBef>
              <a:spcAft>
                <a:spcPts val="0"/>
              </a:spcAft>
              <a:buFontTx/>
              <a:buChar char="-"/>
              <a:defRPr/>
            </a:pPr>
            <a:r>
              <a:rPr lang="uk-UA" sz="1400" kern="0" dirty="0" smtClean="0">
                <a:solidFill>
                  <a:srgbClr val="000000"/>
                </a:solidFill>
                <a:latin typeface="+mn-lt"/>
              </a:rPr>
              <a:t>Стан дорожньої мережі</a:t>
            </a:r>
          </a:p>
          <a:p>
            <a:pPr marL="285750" indent="-285750" algn="l" fontAlgn="auto">
              <a:lnSpc>
                <a:spcPts val="1300"/>
              </a:lnSpc>
              <a:spcBef>
                <a:spcPts val="0"/>
              </a:spcBef>
              <a:spcAft>
                <a:spcPts val="0"/>
              </a:spcAft>
              <a:buFontTx/>
              <a:buChar char="-"/>
              <a:defRPr/>
            </a:pPr>
            <a:r>
              <a:rPr lang="uk-UA" sz="1400" kern="0" dirty="0" smtClean="0">
                <a:solidFill>
                  <a:srgbClr val="000000"/>
                </a:solidFill>
                <a:latin typeface="+mn-lt"/>
              </a:rPr>
              <a:t>Погодні мови</a:t>
            </a:r>
          </a:p>
          <a:p>
            <a:pPr marL="285750" indent="-285750" algn="l" fontAlgn="auto">
              <a:lnSpc>
                <a:spcPts val="1300"/>
              </a:lnSpc>
              <a:spcBef>
                <a:spcPts val="0"/>
              </a:spcBef>
              <a:spcAft>
                <a:spcPts val="0"/>
              </a:spcAft>
              <a:buFontTx/>
              <a:buChar char="-"/>
              <a:defRPr/>
            </a:pPr>
            <a:r>
              <a:rPr lang="uk-UA" sz="1400" kern="0" dirty="0" smtClean="0">
                <a:solidFill>
                  <a:srgbClr val="000000"/>
                </a:solidFill>
                <a:latin typeface="+mn-lt"/>
              </a:rPr>
              <a:t>Дії третіх осіб</a:t>
            </a:r>
          </a:p>
          <a:p>
            <a:pPr marL="285750" indent="-285750" algn="l" fontAlgn="auto">
              <a:lnSpc>
                <a:spcPts val="1300"/>
              </a:lnSpc>
              <a:spcBef>
                <a:spcPts val="0"/>
              </a:spcBef>
              <a:spcAft>
                <a:spcPts val="0"/>
              </a:spcAft>
              <a:buFontTx/>
              <a:buChar char="-"/>
              <a:defRPr/>
            </a:pPr>
            <a:r>
              <a:rPr lang="uk-UA" sz="1400" kern="0" dirty="0" smtClean="0">
                <a:solidFill>
                  <a:srgbClr val="000000"/>
                </a:solidFill>
                <a:latin typeface="+mn-lt"/>
              </a:rPr>
              <a:t>Інші зовнішні фактори</a:t>
            </a:r>
          </a:p>
          <a:p>
            <a:pPr fontAlgn="auto">
              <a:spcBef>
                <a:spcPts val="0"/>
              </a:spcBef>
              <a:spcAft>
                <a:spcPts val="0"/>
              </a:spcAft>
              <a:defRPr/>
            </a:pPr>
            <a:r>
              <a:rPr lang="ru-RU" sz="1800" b="1" kern="0" dirty="0" smtClean="0">
                <a:solidFill>
                  <a:srgbClr val="740000"/>
                </a:solidFill>
                <a:latin typeface="+mn-lt"/>
              </a:rPr>
              <a:t>10%</a:t>
            </a:r>
            <a:endParaRPr lang="ru-RU" sz="1800" b="1" kern="0" dirty="0">
              <a:solidFill>
                <a:srgbClr val="740000"/>
              </a:solidFill>
              <a:latin typeface="+mn-lt"/>
            </a:endParaRPr>
          </a:p>
        </p:txBody>
      </p:sp>
      <p:sp>
        <p:nvSpPr>
          <p:cNvPr id="21" name="Скругленный прямоугольник 20"/>
          <p:cNvSpPr/>
          <p:nvPr/>
        </p:nvSpPr>
        <p:spPr>
          <a:xfrm>
            <a:off x="590846" y="4667250"/>
            <a:ext cx="2914354" cy="1133475"/>
          </a:xfrm>
          <a:prstGeom prst="roundRect">
            <a:avLst/>
          </a:prstGeom>
          <a:solidFill>
            <a:schemeClr val="bg1">
              <a:lumMod val="95000"/>
              <a:alpha val="40000"/>
            </a:schemeClr>
          </a:solidFill>
          <a:ln w="55000" cap="flat" cmpd="thickThin" algn="ctr">
            <a:solidFill>
              <a:srgbClr val="DBB39B">
                <a:alpha val="51000"/>
              </a:srgbClr>
            </a:solidFill>
            <a:prstDash val="solid"/>
          </a:ln>
          <a:effectLst/>
        </p:spPr>
        <p:txBody>
          <a:bodyPr rtlCol="0" anchor="ctr"/>
          <a:lstStyle/>
          <a:p>
            <a:pPr fontAlgn="auto">
              <a:spcBef>
                <a:spcPts val="0"/>
              </a:spcBef>
              <a:spcAft>
                <a:spcPts val="0"/>
              </a:spcAft>
              <a:defRPr/>
            </a:pPr>
            <a:endParaRPr lang="ru-RU" sz="900" kern="0" dirty="0" smtClean="0">
              <a:solidFill>
                <a:srgbClr val="0070C0"/>
              </a:solidFill>
              <a:latin typeface="Lucida Sans Unicode"/>
            </a:endParaRPr>
          </a:p>
          <a:p>
            <a:pPr algn="l" fontAlgn="auto">
              <a:lnSpc>
                <a:spcPts val="1400"/>
              </a:lnSpc>
              <a:spcBef>
                <a:spcPts val="0"/>
              </a:spcBef>
              <a:spcAft>
                <a:spcPts val="0"/>
              </a:spcAft>
              <a:defRPr/>
            </a:pPr>
            <a:r>
              <a:rPr lang="ru-RU" sz="1400" kern="0" dirty="0" smtClean="0">
                <a:solidFill>
                  <a:srgbClr val="000000"/>
                </a:solidFill>
                <a:latin typeface="Lucida Sans Unicode"/>
              </a:rPr>
              <a:t>-  </a:t>
            </a:r>
            <a:r>
              <a:rPr lang="uk-UA" sz="1400" kern="0" dirty="0" smtClean="0">
                <a:solidFill>
                  <a:srgbClr val="000000"/>
                </a:solidFill>
                <a:latin typeface="+mn-lt"/>
              </a:rPr>
              <a:t>Законослухняність</a:t>
            </a:r>
          </a:p>
          <a:p>
            <a:pPr algn="l" fontAlgn="auto">
              <a:lnSpc>
                <a:spcPts val="1400"/>
              </a:lnSpc>
              <a:spcBef>
                <a:spcPts val="0"/>
              </a:spcBef>
              <a:spcAft>
                <a:spcPts val="0"/>
              </a:spcAft>
              <a:defRPr/>
            </a:pPr>
            <a:r>
              <a:rPr lang="uk-UA" sz="1400" kern="0" dirty="0" smtClean="0">
                <a:solidFill>
                  <a:srgbClr val="000000"/>
                </a:solidFill>
                <a:latin typeface="+mn-lt"/>
              </a:rPr>
              <a:t>-   Досвід, навички</a:t>
            </a:r>
          </a:p>
          <a:p>
            <a:pPr marL="180975" indent="-180975" algn="l" fontAlgn="auto">
              <a:lnSpc>
                <a:spcPts val="1400"/>
              </a:lnSpc>
              <a:spcBef>
                <a:spcPts val="0"/>
              </a:spcBef>
              <a:spcAft>
                <a:spcPts val="0"/>
              </a:spcAft>
              <a:defRPr/>
            </a:pPr>
            <a:r>
              <a:rPr lang="uk-UA" sz="1400" kern="0" dirty="0" smtClean="0">
                <a:solidFill>
                  <a:srgbClr val="000000"/>
                </a:solidFill>
                <a:latin typeface="+mn-lt"/>
              </a:rPr>
              <a:t>-   Психофізичний стан        учасників дорожнього руху</a:t>
            </a:r>
          </a:p>
          <a:p>
            <a:pPr fontAlgn="auto">
              <a:spcBef>
                <a:spcPts val="0"/>
              </a:spcBef>
              <a:spcAft>
                <a:spcPts val="0"/>
              </a:spcAft>
              <a:defRPr/>
            </a:pPr>
            <a:r>
              <a:rPr lang="uk-UA" sz="1800" b="1" kern="0" dirty="0" smtClean="0">
                <a:solidFill>
                  <a:srgbClr val="740000"/>
                </a:solidFill>
                <a:latin typeface="+mn-lt"/>
              </a:rPr>
              <a:t>85%</a:t>
            </a:r>
            <a:endParaRPr lang="uk-UA" sz="1800" b="1" kern="0" dirty="0">
              <a:solidFill>
                <a:srgbClr val="740000"/>
              </a:solidFill>
              <a:latin typeface="+mn-lt"/>
            </a:endParaRPr>
          </a:p>
        </p:txBody>
      </p:sp>
      <p:sp>
        <p:nvSpPr>
          <p:cNvPr id="22" name="Скругленный прямоугольник 21"/>
          <p:cNvSpPr/>
          <p:nvPr/>
        </p:nvSpPr>
        <p:spPr>
          <a:xfrm>
            <a:off x="5267325" y="1543050"/>
            <a:ext cx="2514600" cy="837718"/>
          </a:xfrm>
          <a:prstGeom prst="roundRect">
            <a:avLst/>
          </a:prstGeom>
          <a:solidFill>
            <a:schemeClr val="bg1">
              <a:lumMod val="95000"/>
              <a:alpha val="49000"/>
            </a:schemeClr>
          </a:solidFill>
          <a:ln w="55000" cap="flat" cmpd="thickThin" algn="ctr">
            <a:solidFill>
              <a:srgbClr val="DBB39B">
                <a:alpha val="49000"/>
              </a:srgbClr>
            </a:solidFill>
            <a:prstDash val="solid"/>
          </a:ln>
          <a:effectLst/>
        </p:spPr>
        <p:txBody>
          <a:bodyPr rtlCol="0" anchor="ctr"/>
          <a:lstStyle/>
          <a:p>
            <a:pPr marL="285750" indent="-285750" algn="l" fontAlgn="auto">
              <a:lnSpc>
                <a:spcPts val="1300"/>
              </a:lnSpc>
              <a:spcBef>
                <a:spcPts val="0"/>
              </a:spcBef>
              <a:spcAft>
                <a:spcPts val="0"/>
              </a:spcAft>
              <a:buFontTx/>
              <a:buChar char="-"/>
              <a:defRPr/>
            </a:pPr>
            <a:r>
              <a:rPr lang="uk-UA" sz="1400" kern="0" dirty="0" smtClean="0">
                <a:solidFill>
                  <a:srgbClr val="000000"/>
                </a:solidFill>
                <a:latin typeface="+mn-lt"/>
              </a:rPr>
              <a:t>ТТХ автомобіля</a:t>
            </a:r>
          </a:p>
          <a:p>
            <a:pPr marL="285750" indent="-285750" algn="l" fontAlgn="auto">
              <a:lnSpc>
                <a:spcPts val="1300"/>
              </a:lnSpc>
              <a:spcBef>
                <a:spcPts val="0"/>
              </a:spcBef>
              <a:spcAft>
                <a:spcPts val="0"/>
              </a:spcAft>
              <a:buFontTx/>
              <a:buChar char="-"/>
              <a:defRPr/>
            </a:pPr>
            <a:r>
              <a:rPr lang="uk-UA" sz="1400" kern="0" dirty="0" smtClean="0">
                <a:solidFill>
                  <a:srgbClr val="000000"/>
                </a:solidFill>
                <a:latin typeface="+mn-lt"/>
              </a:rPr>
              <a:t>Несправності</a:t>
            </a:r>
          </a:p>
          <a:p>
            <a:pPr fontAlgn="auto">
              <a:spcBef>
                <a:spcPts val="0"/>
              </a:spcBef>
              <a:spcAft>
                <a:spcPts val="0"/>
              </a:spcAft>
              <a:defRPr/>
            </a:pPr>
            <a:r>
              <a:rPr lang="uk-UA" sz="1800" b="1" kern="0" dirty="0" smtClean="0">
                <a:solidFill>
                  <a:srgbClr val="740000"/>
                </a:solidFill>
                <a:latin typeface="+mn-lt"/>
              </a:rPr>
              <a:t>5%</a:t>
            </a:r>
            <a:endParaRPr lang="uk-UA" sz="1800" b="1" kern="0" dirty="0">
              <a:solidFill>
                <a:srgbClr val="740000"/>
              </a:solidFill>
              <a:latin typeface="+mn-lt"/>
            </a:endParaRPr>
          </a:p>
        </p:txBody>
      </p:sp>
      <p:pic>
        <p:nvPicPr>
          <p:cNvPr id="2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0209" y="1204187"/>
            <a:ext cx="1745123" cy="11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Скругленный прямоугольник 23"/>
          <p:cNvSpPr/>
          <p:nvPr/>
        </p:nvSpPr>
        <p:spPr>
          <a:xfrm>
            <a:off x="1309970" y="4218916"/>
            <a:ext cx="1530170" cy="315035"/>
          </a:xfrm>
          <a:prstGeom prst="roundRect">
            <a:avLst/>
          </a:prstGeom>
          <a:noFill/>
          <a:ln w="55000" cap="flat" cmpd="thickThin" algn="ctr">
            <a:noFill/>
            <a:prstDash val="solid"/>
          </a:ln>
          <a:effectLst/>
        </p:spPr>
        <p:txBody>
          <a:bodyPr rtlCol="0" anchor="ctr"/>
          <a:lstStyle/>
          <a:p>
            <a:pPr fontAlgn="auto">
              <a:spcBef>
                <a:spcPts val="0"/>
              </a:spcBef>
              <a:spcAft>
                <a:spcPts val="0"/>
              </a:spcAft>
              <a:defRPr/>
            </a:pPr>
            <a:r>
              <a:rPr lang="uk-UA" sz="1800" b="1" i="1" kern="0" dirty="0" smtClean="0">
                <a:solidFill>
                  <a:srgbClr val="740000"/>
                </a:solidFill>
                <a:latin typeface="Lucida Sans Unicode"/>
              </a:rPr>
              <a:t>Водій</a:t>
            </a:r>
            <a:endParaRPr lang="uk-UA" sz="1800" i="1" kern="0" dirty="0">
              <a:solidFill>
                <a:srgbClr val="740000"/>
              </a:solidFill>
              <a:latin typeface="Lucida Sans Unicode"/>
            </a:endParaRPr>
          </a:p>
        </p:txBody>
      </p:sp>
      <p:sp>
        <p:nvSpPr>
          <p:cNvPr id="27" name="Скругленный прямоугольник 26"/>
          <p:cNvSpPr/>
          <p:nvPr/>
        </p:nvSpPr>
        <p:spPr>
          <a:xfrm>
            <a:off x="5657850" y="4314166"/>
            <a:ext cx="2914649" cy="315035"/>
          </a:xfrm>
          <a:prstGeom prst="roundRect">
            <a:avLst/>
          </a:prstGeom>
          <a:noFill/>
          <a:ln w="55000" cap="flat" cmpd="thickThin" algn="ctr">
            <a:noFill/>
            <a:prstDash val="solid"/>
          </a:ln>
          <a:effectLst/>
        </p:spPr>
        <p:txBody>
          <a:bodyPr rtlCol="0" anchor="ctr"/>
          <a:lstStyle/>
          <a:p>
            <a:pPr fontAlgn="auto">
              <a:spcBef>
                <a:spcPts val="0"/>
              </a:spcBef>
              <a:spcAft>
                <a:spcPts val="0"/>
              </a:spcAft>
              <a:defRPr/>
            </a:pPr>
            <a:r>
              <a:rPr lang="uk-UA" sz="1700" b="1" i="1" kern="0" dirty="0" smtClean="0">
                <a:solidFill>
                  <a:srgbClr val="740000"/>
                </a:solidFill>
                <a:latin typeface="Lucida Sans Unicode"/>
              </a:rPr>
              <a:t>Зовнішнє середовище</a:t>
            </a:r>
            <a:endParaRPr lang="uk-UA" sz="1700" b="1" i="1" kern="0" dirty="0">
              <a:solidFill>
                <a:srgbClr val="740000"/>
              </a:solidFill>
              <a:latin typeface="Lucida Sans Unicode"/>
            </a:endParaRPr>
          </a:p>
        </p:txBody>
      </p:sp>
      <p:sp>
        <p:nvSpPr>
          <p:cNvPr id="28" name="Скругленный прямоугольник 27"/>
          <p:cNvSpPr/>
          <p:nvPr/>
        </p:nvSpPr>
        <p:spPr>
          <a:xfrm>
            <a:off x="3239235" y="2197236"/>
            <a:ext cx="2205245" cy="315035"/>
          </a:xfrm>
          <a:prstGeom prst="roundRect">
            <a:avLst/>
          </a:prstGeom>
          <a:noFill/>
          <a:ln w="55000" cap="flat" cmpd="thickThin" algn="ctr">
            <a:noFill/>
            <a:prstDash val="solid"/>
          </a:ln>
          <a:effectLst/>
        </p:spPr>
        <p:txBody>
          <a:bodyPr rtlCol="0" anchor="ctr"/>
          <a:lstStyle/>
          <a:p>
            <a:pPr fontAlgn="auto">
              <a:spcBef>
                <a:spcPts val="0"/>
              </a:spcBef>
              <a:spcAft>
                <a:spcPts val="0"/>
              </a:spcAft>
              <a:defRPr/>
            </a:pPr>
            <a:r>
              <a:rPr lang="uk-UA" sz="1800" b="1" i="1" kern="0" dirty="0" smtClean="0">
                <a:solidFill>
                  <a:srgbClr val="740000"/>
                </a:solidFill>
                <a:latin typeface="Lucida Sans Unicode"/>
              </a:rPr>
              <a:t>Автомобіль</a:t>
            </a:r>
            <a:endParaRPr lang="uk-UA" sz="1800" i="1" kern="0" dirty="0">
              <a:solidFill>
                <a:srgbClr val="740000"/>
              </a:solidFill>
              <a:latin typeface="Lucida Sans Unicode"/>
            </a:endParaRPr>
          </a:p>
        </p:txBody>
      </p:sp>
      <p:sp>
        <p:nvSpPr>
          <p:cNvPr id="29" name="Заголовок 3"/>
          <p:cNvSpPr txBox="1">
            <a:spLocks/>
          </p:cNvSpPr>
          <p:nvPr/>
        </p:nvSpPr>
        <p:spPr>
          <a:xfrm>
            <a:off x="85725" y="548550"/>
            <a:ext cx="8296190" cy="58544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lnSpc>
                <a:spcPts val="1900"/>
              </a:lnSpc>
            </a:pPr>
            <a:r>
              <a:rPr lang="uk-UA" sz="2400" dirty="0" smtClean="0">
                <a:solidFill>
                  <a:srgbClr val="003300"/>
                </a:solidFill>
                <a:cs typeface="Times New Roman" pitchFamily="18" charset="0"/>
              </a:rPr>
              <a:t>Основні фактори аварійності </a:t>
            </a:r>
          </a:p>
        </p:txBody>
      </p:sp>
      <p:pic>
        <p:nvPicPr>
          <p:cNvPr id="30" name="Picture 2" descr="Прапор Євросоюзу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293178">
            <a:off x="6642500" y="95875"/>
            <a:ext cx="1045695" cy="10681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Класичний український синьо-жовтий прапор"/>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75312">
            <a:off x="7644803" y="244693"/>
            <a:ext cx="985834" cy="989966"/>
          </a:xfrm>
          <a:prstGeom prst="rect">
            <a:avLst/>
          </a:prstGeom>
          <a:noFill/>
          <a:extLst>
            <a:ext uri="{909E8E84-426E-40DD-AFC4-6F175D3DCCD1}">
              <a14:hiddenFill xmlns:a14="http://schemas.microsoft.com/office/drawing/2010/main">
                <a:solidFill>
                  <a:srgbClr val="FFFFFF"/>
                </a:solidFill>
              </a14:hiddenFill>
            </a:ext>
          </a:extLst>
        </p:spPr>
      </p:pic>
      <p:pic>
        <p:nvPicPr>
          <p:cNvPr id="31" name="Рисунок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3875" y="361950"/>
            <a:ext cx="1295400" cy="400050"/>
          </a:xfrm>
          <a:prstGeom prst="rect">
            <a:avLst/>
          </a:prstGeom>
        </p:spPr>
      </p:pic>
      <p:sp>
        <p:nvSpPr>
          <p:cNvPr id="25" name="Прямоугольник 24"/>
          <p:cNvSpPr/>
          <p:nvPr/>
        </p:nvSpPr>
        <p:spPr>
          <a:xfrm>
            <a:off x="1695450" y="6127272"/>
            <a:ext cx="5686425" cy="397032"/>
          </a:xfrm>
          <a:prstGeom prst="rect">
            <a:avLst/>
          </a:prstGeom>
          <a:solidFill>
            <a:srgbClr val="FFFFFF">
              <a:lumMod val="95000"/>
              <a:alpha val="71000"/>
            </a:srgbClr>
          </a:solidFill>
        </p:spPr>
        <p:txBody>
          <a:bodyPr wrap="square">
            <a:spAutoFit/>
          </a:bodyPr>
          <a:lstStyle/>
          <a:p>
            <a:pPr marL="180975" indent="-180975" algn="l" fontAlgn="auto">
              <a:lnSpc>
                <a:spcPct val="80000"/>
              </a:lnSpc>
              <a:spcBef>
                <a:spcPct val="20000"/>
              </a:spcBef>
              <a:spcAft>
                <a:spcPts val="0"/>
              </a:spcAft>
              <a:defRPr/>
            </a:pPr>
            <a:r>
              <a:rPr lang="ru-RU" sz="1100" b="1" kern="0" dirty="0">
                <a:solidFill>
                  <a:srgbClr val="990000"/>
                </a:solidFill>
              </a:rPr>
              <a:t> </a:t>
            </a:r>
            <a:r>
              <a:rPr lang="ru-RU" sz="1100" b="1" kern="0" dirty="0" smtClean="0">
                <a:solidFill>
                  <a:srgbClr val="990000"/>
                </a:solidFill>
              </a:rPr>
              <a:t>   </a:t>
            </a:r>
            <a:r>
              <a:rPr lang="uk-UA" sz="1100" b="1" kern="0" dirty="0" smtClean="0">
                <a:solidFill>
                  <a:srgbClr val="990000"/>
                </a:solidFill>
              </a:rPr>
              <a:t>Щорічно в середньому </a:t>
            </a:r>
            <a:r>
              <a:rPr lang="uk-UA" sz="1100" b="1" kern="0" dirty="0" smtClean="0">
                <a:solidFill>
                  <a:srgbClr val="990000"/>
                </a:solidFill>
              </a:rPr>
              <a:t>трапляється  майже </a:t>
            </a:r>
            <a:r>
              <a:rPr lang="uk-UA" sz="1100" b="1" kern="0" dirty="0" smtClean="0">
                <a:solidFill>
                  <a:srgbClr val="000000"/>
                </a:solidFill>
                <a:effectLst>
                  <a:outerShdw blurRad="38100" dist="38100" dir="2700000" algn="tl">
                    <a:srgbClr val="C0C0C0"/>
                  </a:outerShdw>
                </a:effectLst>
              </a:rPr>
              <a:t>26 </a:t>
            </a:r>
            <a:r>
              <a:rPr lang="uk-UA" sz="1100" b="1" kern="0" dirty="0" smtClean="0">
                <a:solidFill>
                  <a:srgbClr val="000000"/>
                </a:solidFill>
                <a:effectLst>
                  <a:outerShdw blurRad="38100" dist="38100" dir="2700000" algn="tl">
                    <a:srgbClr val="C0C0C0"/>
                  </a:outerShdw>
                </a:effectLst>
              </a:rPr>
              <a:t>000</a:t>
            </a:r>
            <a:r>
              <a:rPr lang="uk-UA" sz="1100" kern="0" dirty="0" smtClean="0">
                <a:solidFill>
                  <a:srgbClr val="000000"/>
                </a:solidFill>
              </a:rPr>
              <a:t> </a:t>
            </a:r>
            <a:r>
              <a:rPr lang="uk-UA" sz="1100" b="1" kern="0" dirty="0" smtClean="0">
                <a:solidFill>
                  <a:srgbClr val="000000"/>
                </a:solidFill>
              </a:rPr>
              <a:t>ДТП </a:t>
            </a:r>
            <a:r>
              <a:rPr lang="uk-UA" sz="1100" b="1" i="1" kern="0" dirty="0" smtClean="0">
                <a:solidFill>
                  <a:srgbClr val="740000"/>
                </a:solidFill>
              </a:rPr>
              <a:t>з </a:t>
            </a:r>
            <a:r>
              <a:rPr lang="uk-UA" sz="1100" b="1" i="1" kern="0" dirty="0" smtClean="0">
                <a:solidFill>
                  <a:srgbClr val="990000"/>
                </a:solidFill>
              </a:rPr>
              <a:t>тілесними ушкодженнями.</a:t>
            </a:r>
            <a:r>
              <a:rPr lang="uk-UA" sz="1100" b="1" i="1" kern="0" dirty="0" smtClean="0">
                <a:solidFill>
                  <a:srgbClr val="0000FF"/>
                </a:solidFill>
              </a:rPr>
              <a:t>  </a:t>
            </a:r>
          </a:p>
          <a:p>
            <a:pPr marL="381000" indent="-381000" algn="l" fontAlgn="auto">
              <a:lnSpc>
                <a:spcPct val="80000"/>
              </a:lnSpc>
              <a:spcBef>
                <a:spcPct val="20000"/>
              </a:spcBef>
              <a:spcAft>
                <a:spcPts val="0"/>
              </a:spcAft>
              <a:defRPr/>
            </a:pPr>
            <a:r>
              <a:rPr lang="uk-UA" sz="1100" b="1" i="1" kern="0" dirty="0" smtClean="0">
                <a:solidFill>
                  <a:srgbClr val="990000"/>
                </a:solidFill>
              </a:rPr>
              <a:t>    </a:t>
            </a:r>
            <a:r>
              <a:rPr lang="uk-UA" sz="1100" b="1" i="1" kern="0" dirty="0" smtClean="0">
                <a:solidFill>
                  <a:srgbClr val="990000"/>
                </a:solidFill>
                <a:effectLst>
                  <a:outerShdw blurRad="38100" dist="38100" dir="2700000" algn="tl">
                    <a:srgbClr val="C0C0C0"/>
                  </a:outerShdw>
                </a:effectLst>
              </a:rPr>
              <a:t>З </a:t>
            </a:r>
            <a:r>
              <a:rPr lang="uk-UA" sz="1100" b="1" i="1" kern="0" dirty="0" smtClean="0">
                <a:solidFill>
                  <a:srgbClr val="000000"/>
                </a:solidFill>
                <a:effectLst>
                  <a:outerShdw blurRad="38100" dist="38100" dir="2700000" algn="tl">
                    <a:srgbClr val="C0C0C0"/>
                  </a:outerShdw>
                </a:effectLst>
              </a:rPr>
              <a:t>4-6 тис</a:t>
            </a:r>
            <a:r>
              <a:rPr lang="uk-UA" sz="1100" b="1" i="1" kern="0" dirty="0" smtClean="0">
                <a:solidFill>
                  <a:srgbClr val="990000"/>
                </a:solidFill>
                <a:effectLst>
                  <a:outerShdw blurRad="38100" dist="38100" dir="2700000" algn="tl">
                    <a:srgbClr val="C0C0C0"/>
                  </a:outerShdw>
                </a:effectLst>
              </a:rPr>
              <a:t>. загиблих </a:t>
            </a:r>
            <a:r>
              <a:rPr lang="uk-UA" sz="1100" b="1" i="1" kern="0" dirty="0" smtClean="0">
                <a:solidFill>
                  <a:srgbClr val="000000"/>
                </a:solidFill>
                <a:effectLst>
                  <a:outerShdw blurRad="38100" dist="38100" dir="2700000" algn="tl">
                    <a:srgbClr val="C0C0C0"/>
                  </a:outerShdw>
                </a:effectLst>
              </a:rPr>
              <a:t>кожна третя особа </a:t>
            </a:r>
            <a:r>
              <a:rPr lang="uk-UA" sz="1100" b="1" i="1" kern="0" dirty="0" smtClean="0">
                <a:solidFill>
                  <a:srgbClr val="990000"/>
                </a:solidFill>
                <a:effectLst>
                  <a:outerShdw blurRad="38100" dist="38100" dir="2700000" algn="tl">
                    <a:srgbClr val="C0C0C0"/>
                  </a:outerShdw>
                </a:effectLst>
              </a:rPr>
              <a:t>– молода людина у віці </a:t>
            </a:r>
            <a:r>
              <a:rPr lang="uk-UA" sz="1100" b="1" i="1" kern="0" dirty="0" smtClean="0">
                <a:solidFill>
                  <a:srgbClr val="000000"/>
                </a:solidFill>
                <a:effectLst>
                  <a:outerShdw blurRad="38100" dist="38100" dir="2700000" algn="tl">
                    <a:srgbClr val="C0C0C0"/>
                  </a:outerShdw>
                </a:effectLst>
              </a:rPr>
              <a:t>до 30 років</a:t>
            </a:r>
            <a:endParaRPr lang="uk-UA" sz="1100" b="1" i="1" kern="0" dirty="0">
              <a:solidFill>
                <a:srgbClr val="000000"/>
              </a:solidFill>
            </a:endParaRPr>
          </a:p>
        </p:txBody>
      </p:sp>
      <p:pic>
        <p:nvPicPr>
          <p:cNvPr id="32"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96125" y="3295650"/>
            <a:ext cx="1752600"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Oval 18"/>
          <p:cNvSpPr>
            <a:spLocks noChangeArrowheads="1"/>
          </p:cNvSpPr>
          <p:nvPr/>
        </p:nvSpPr>
        <p:spPr bwMode="auto">
          <a:xfrm>
            <a:off x="8688388" y="6508750"/>
            <a:ext cx="455612" cy="349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573">
                <a:solidFill>
                  <a:srgbClr val="000000"/>
                </a:solidFill>
                <a:prstDash val="dash"/>
                <a:miter lim="800000"/>
                <a:headEnd/>
                <a:tailEnd/>
              </a14:hiddenLine>
            </a:ext>
          </a:extLst>
        </p:spPr>
        <p:txBody>
          <a:bodyPr lIns="90000" tIns="46800" rIns="90000" bIns="46800" anchor="ctr">
            <a:spAutoFit/>
          </a:bodyPr>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1000" dirty="0" smtClean="0">
                <a:solidFill>
                  <a:srgbClr val="800000"/>
                </a:solidFill>
              </a:rPr>
              <a:t>4</a:t>
            </a:r>
            <a:endParaRPr lang="uk-UA" sz="1000" dirty="0">
              <a:solidFill>
                <a:srgbClr val="800000"/>
              </a:solidFill>
            </a:endParaRPr>
          </a:p>
        </p:txBody>
      </p:sp>
    </p:spTree>
    <p:extLst>
      <p:ext uri="{BB962C8B-B14F-4D97-AF65-F5344CB8AC3E}">
        <p14:creationId xmlns:p14="http://schemas.microsoft.com/office/powerpoint/2010/main" val="3884493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1"/>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ffectLst>
            <a:innerShdw blurRad="114300">
              <a:prstClr val="black"/>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Объект 1"/>
          <p:cNvSpPr txBox="1">
            <a:spLocks/>
          </p:cNvSpPr>
          <p:nvPr/>
        </p:nvSpPr>
        <p:spPr>
          <a:xfrm>
            <a:off x="2762251" y="4953000"/>
            <a:ext cx="5553074" cy="1571625"/>
          </a:xfrm>
          <a:prstGeom prst="rect">
            <a:avLst/>
          </a:prstGeom>
          <a:ln w="15875">
            <a:solidFill>
              <a:schemeClr val="bg1">
                <a:lumMod val="65000"/>
                <a:alpha val="40000"/>
              </a:schemeClr>
            </a:solidFill>
            <a:prstDash val="dash"/>
          </a:ln>
        </p:spPr>
        <p:txBody>
          <a:bodyPr vert="horz">
            <a:normAutofit fontScale="7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fontAlgn="auto">
              <a:buClr>
                <a:srgbClr val="2DA2BF"/>
              </a:buClr>
              <a:buFont typeface="Wingdings 3"/>
              <a:buNone/>
              <a:defRPr/>
            </a:pPr>
            <a:endParaRPr lang="ru-RU" sz="2300" b="1" i="1" dirty="0" smtClean="0">
              <a:solidFill>
                <a:srgbClr val="003300"/>
              </a:solidFill>
              <a:effectLst>
                <a:outerShdw blurRad="38100" dist="38100" dir="2700000" algn="tl">
                  <a:srgbClr val="000000">
                    <a:alpha val="43137"/>
                  </a:srgbClr>
                </a:outerShdw>
              </a:effectLst>
              <a:latin typeface="Arial Narrow" pitchFamily="34" charset="0"/>
            </a:endParaRPr>
          </a:p>
          <a:p>
            <a:pPr marL="109728" indent="0" algn="ctr" fontAlgn="auto">
              <a:buClr>
                <a:srgbClr val="2DA2BF"/>
              </a:buClr>
              <a:buFont typeface="Wingdings 3"/>
              <a:buNone/>
              <a:defRPr/>
            </a:pPr>
            <a:r>
              <a:rPr lang="uk-UA" sz="2600" b="1" i="1" dirty="0" smtClean="0">
                <a:solidFill>
                  <a:srgbClr val="003300"/>
                </a:solidFill>
                <a:effectLst>
                  <a:outerShdw blurRad="38100" dist="38100" dir="2700000" algn="tl">
                    <a:srgbClr val="000000">
                      <a:alpha val="43137"/>
                    </a:srgbClr>
                  </a:outerShdw>
                </a:effectLst>
              </a:rPr>
              <a:t>Ціль 3</a:t>
            </a:r>
          </a:p>
          <a:p>
            <a:pPr marL="109728" indent="0" algn="just" fontAlgn="auto">
              <a:buClr>
                <a:srgbClr val="2DA2BF"/>
              </a:buClr>
              <a:buFont typeface="Wingdings 3"/>
              <a:buNone/>
              <a:defRPr/>
            </a:pPr>
            <a:r>
              <a:rPr lang="uk-UA" sz="2100" b="1" dirty="0" smtClean="0">
                <a:solidFill>
                  <a:srgbClr val="740000"/>
                </a:solidFill>
              </a:rPr>
              <a:t>При </a:t>
            </a:r>
            <a:r>
              <a:rPr lang="uk-UA" sz="2100" b="1" dirty="0">
                <a:solidFill>
                  <a:srgbClr val="740000"/>
                </a:solidFill>
              </a:rPr>
              <a:t>настанні ДТП своєчасно забезпечити постраждалим максимально можливу компенсацію шкоди, завданої їх майну та здоров'ю</a:t>
            </a:r>
            <a:endParaRPr lang="ru-RU" sz="2100" b="1" dirty="0">
              <a:solidFill>
                <a:srgbClr val="740000"/>
              </a:solidFill>
            </a:endParaRPr>
          </a:p>
        </p:txBody>
      </p:sp>
      <p:pic>
        <p:nvPicPr>
          <p:cNvPr id="6" name="Picture 2" descr="Прапор Євросоюзу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93178">
            <a:off x="6642500" y="95875"/>
            <a:ext cx="1045695" cy="10681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Класичний український синьо-жовтий прапор"/>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75312">
            <a:off x="7644803" y="244693"/>
            <a:ext cx="985834" cy="989966"/>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3875" y="361950"/>
            <a:ext cx="1295400" cy="400050"/>
          </a:xfrm>
          <a:prstGeom prst="rect">
            <a:avLst/>
          </a:prstGeom>
        </p:spPr>
      </p:pic>
      <p:sp>
        <p:nvSpPr>
          <p:cNvPr id="9" name="Oval 18"/>
          <p:cNvSpPr>
            <a:spLocks noChangeArrowheads="1"/>
          </p:cNvSpPr>
          <p:nvPr/>
        </p:nvSpPr>
        <p:spPr bwMode="auto">
          <a:xfrm>
            <a:off x="8688388" y="6508750"/>
            <a:ext cx="455612" cy="349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573">
                <a:solidFill>
                  <a:srgbClr val="000000"/>
                </a:solidFill>
                <a:prstDash val="dash"/>
                <a:miter lim="800000"/>
                <a:headEnd/>
                <a:tailEnd/>
              </a14:hiddenLine>
            </a:ext>
          </a:extLst>
        </p:spPr>
        <p:txBody>
          <a:bodyPr lIns="90000" tIns="46800" rIns="90000" bIns="46800" anchor="ctr">
            <a:spAutoFit/>
          </a:bodyPr>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1000" dirty="0" smtClean="0">
                <a:solidFill>
                  <a:srgbClr val="800000"/>
                </a:solidFill>
              </a:rPr>
              <a:t>5</a:t>
            </a:r>
            <a:endParaRPr lang="uk-UA" sz="1000" dirty="0">
              <a:solidFill>
                <a:srgbClr val="800000"/>
              </a:solidFill>
            </a:endParaRPr>
          </a:p>
        </p:txBody>
      </p:sp>
      <p:sp>
        <p:nvSpPr>
          <p:cNvPr id="10" name="Объект 1"/>
          <p:cNvSpPr txBox="1">
            <a:spLocks/>
          </p:cNvSpPr>
          <p:nvPr/>
        </p:nvSpPr>
        <p:spPr>
          <a:xfrm>
            <a:off x="2838450" y="1457325"/>
            <a:ext cx="5457825" cy="1543050"/>
          </a:xfrm>
          <a:prstGeom prst="rect">
            <a:avLst/>
          </a:prstGeom>
          <a:ln w="15875">
            <a:solidFill>
              <a:schemeClr val="bg1">
                <a:lumMod val="65000"/>
                <a:alpha val="40000"/>
              </a:schemeClr>
            </a:solidFill>
            <a:prstDash val="dash"/>
          </a:ln>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fontAlgn="auto">
              <a:buClr>
                <a:srgbClr val="2DA2BF"/>
              </a:buClr>
              <a:buFont typeface="Wingdings 3"/>
              <a:buNone/>
              <a:defRPr/>
            </a:pPr>
            <a:endParaRPr lang="ru-RU" sz="1900" b="1" i="1" dirty="0" smtClean="0">
              <a:solidFill>
                <a:srgbClr val="003300"/>
              </a:solidFill>
              <a:effectLst>
                <a:outerShdw blurRad="38100" dist="38100" dir="2700000" algn="tl">
                  <a:srgbClr val="000000">
                    <a:alpha val="43137"/>
                  </a:srgbClr>
                </a:outerShdw>
              </a:effectLst>
              <a:latin typeface="Arial Narrow" pitchFamily="34" charset="0"/>
            </a:endParaRPr>
          </a:p>
          <a:p>
            <a:pPr marL="109728" indent="0" algn="ctr" fontAlgn="auto">
              <a:buClr>
                <a:srgbClr val="2DA2BF"/>
              </a:buClr>
              <a:buFont typeface="Wingdings 3"/>
              <a:buNone/>
              <a:defRPr/>
            </a:pPr>
            <a:r>
              <a:rPr lang="uk-UA" sz="2000" b="1" i="1" dirty="0" smtClean="0">
                <a:solidFill>
                  <a:srgbClr val="003300"/>
                </a:solidFill>
                <a:effectLst>
                  <a:outerShdw blurRad="38100" dist="38100" dir="2700000" algn="tl">
                    <a:srgbClr val="000000">
                      <a:alpha val="43137"/>
                    </a:srgbClr>
                  </a:outerShdw>
                </a:effectLst>
              </a:rPr>
              <a:t>Ціль 1</a:t>
            </a:r>
            <a:r>
              <a:rPr lang="uk-UA" sz="2000" b="1" dirty="0" smtClean="0">
                <a:solidFill>
                  <a:srgbClr val="003300"/>
                </a:solidFill>
                <a:effectLst>
                  <a:outerShdw blurRad="38100" dist="38100" dir="2700000" algn="tl">
                    <a:srgbClr val="000000">
                      <a:alpha val="43137"/>
                    </a:srgbClr>
                  </a:outerShdw>
                </a:effectLst>
              </a:rPr>
              <a:t> </a:t>
            </a:r>
          </a:p>
          <a:p>
            <a:pPr marL="109728" indent="0" algn="just" fontAlgn="auto">
              <a:buClr>
                <a:srgbClr val="2DA2BF"/>
              </a:buClr>
              <a:buFont typeface="Wingdings 3"/>
              <a:buNone/>
              <a:defRPr/>
            </a:pPr>
            <a:r>
              <a:rPr lang="uk-UA" sz="1600" b="1" dirty="0" smtClean="0">
                <a:solidFill>
                  <a:srgbClr val="740000"/>
                </a:solidFill>
              </a:rPr>
              <a:t>Створити всі умови для участі у дорожньому русі здорового, добре інформованого та відповідального водія на справному автомобілі</a:t>
            </a:r>
          </a:p>
          <a:p>
            <a:pPr marL="109728" indent="0" algn="just" fontAlgn="auto">
              <a:buClr>
                <a:srgbClr val="2DA2BF"/>
              </a:buClr>
              <a:buFont typeface="Wingdings 3"/>
              <a:buNone/>
              <a:defRPr/>
            </a:pPr>
            <a:endParaRPr lang="uk-UA" sz="1600" b="1" i="1" dirty="0" smtClean="0">
              <a:solidFill>
                <a:srgbClr val="003300"/>
              </a:solidFill>
              <a:effectLst>
                <a:outerShdw blurRad="38100" dist="38100" dir="2700000" algn="tl">
                  <a:srgbClr val="000000">
                    <a:alpha val="43137"/>
                  </a:srgbClr>
                </a:outerShdw>
              </a:effectLst>
              <a:latin typeface="Arial Narrow" pitchFamily="34" charset="0"/>
            </a:endParaRPr>
          </a:p>
        </p:txBody>
      </p:sp>
      <p:sp>
        <p:nvSpPr>
          <p:cNvPr id="2" name="Скругленный прямоугольник 1"/>
          <p:cNvSpPr/>
          <p:nvPr/>
        </p:nvSpPr>
        <p:spPr bwMode="auto">
          <a:xfrm>
            <a:off x="342901" y="3057525"/>
            <a:ext cx="2019300" cy="762000"/>
          </a:xfrm>
          <a:prstGeom prst="roundRect">
            <a:avLst/>
          </a:prstGeom>
          <a:noFill/>
          <a:ln w="12700" cap="flat" cmpd="sng" algn="ctr">
            <a:solidFill>
              <a:schemeClr val="tx2">
                <a:lumMod val="65000"/>
                <a:lumOff val="35000"/>
              </a:schemeClr>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fontAlgn="auto">
              <a:lnSpc>
                <a:spcPts val="1700"/>
              </a:lnSpc>
              <a:spcAft>
                <a:spcPts val="0"/>
              </a:spcAft>
              <a:defRPr/>
            </a:pPr>
            <a:r>
              <a:rPr lang="uk-UA" sz="2000" b="1" dirty="0" smtClean="0">
                <a:solidFill>
                  <a:srgbClr val="003300"/>
                </a:solidFill>
                <a:effectLst>
                  <a:outerShdw blurRad="31750" dist="25400" dir="5400000" algn="tl" rotWithShape="0">
                    <a:srgbClr val="000000">
                      <a:alpha val="25000"/>
                    </a:srgbClr>
                  </a:outerShdw>
                </a:effectLst>
              </a:rPr>
              <a:t>Базові цілі страхового захисту</a:t>
            </a:r>
          </a:p>
          <a:p>
            <a:endParaRPr lang="uk-UA" sz="1800" dirty="0" smtClean="0">
              <a:solidFill>
                <a:srgbClr val="000000"/>
              </a:solidFill>
            </a:endParaRPr>
          </a:p>
        </p:txBody>
      </p:sp>
      <p:sp>
        <p:nvSpPr>
          <p:cNvPr id="15" name="Rectangle 2"/>
          <p:cNvSpPr txBox="1">
            <a:spLocks noChangeArrowheads="1"/>
          </p:cNvSpPr>
          <p:nvPr/>
        </p:nvSpPr>
        <p:spPr bwMode="auto">
          <a:xfrm>
            <a:off x="1828800" y="498475"/>
            <a:ext cx="456247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70000"/>
              </a:lnSpc>
              <a:spcBef>
                <a:spcPct val="0"/>
              </a:spcBef>
              <a:spcAft>
                <a:spcPct val="0"/>
              </a:spcAft>
              <a:buClrTx/>
              <a:buSzTx/>
              <a:buFontTx/>
              <a:buNone/>
              <a:tabLst/>
              <a:defRPr/>
            </a:pPr>
            <a:endParaRPr kumimoji="0" lang="ru-RU" sz="2000" b="1" i="0" u="none" strike="noStrike" kern="0" cap="none" spc="0" normalizeH="0" baseline="0" noProof="0" dirty="0" smtClean="0">
              <a:ln>
                <a:noFill/>
              </a:ln>
              <a:solidFill>
                <a:srgbClr val="003300"/>
              </a:solidFill>
              <a:effectLst>
                <a:outerShdw blurRad="38100" dist="38100" dir="2700000" algn="tl">
                  <a:srgbClr val="C0C0C0"/>
                </a:outerShdw>
              </a:effectLst>
              <a:uLnTx/>
              <a:uFillTx/>
              <a:latin typeface="Arial"/>
              <a:ea typeface="+mj-ea"/>
              <a:cs typeface="+mj-cs"/>
            </a:endParaRPr>
          </a:p>
          <a:p>
            <a:pPr marL="0" marR="0" lvl="0" indent="0" algn="ctr" defTabSz="914400" rtl="0" eaLnBrk="1" fontAlgn="base" latinLnBrk="0" hangingPunct="1">
              <a:lnSpc>
                <a:spcPts val="2400"/>
              </a:lnSpc>
              <a:spcBef>
                <a:spcPct val="0"/>
              </a:spcBef>
              <a:spcAft>
                <a:spcPct val="0"/>
              </a:spcAft>
              <a:buClrTx/>
              <a:buSzTx/>
              <a:buFontTx/>
              <a:buNone/>
              <a:tabLst/>
              <a:defRPr/>
            </a:pPr>
            <a:r>
              <a:rPr kumimoji="0" lang="uk-UA" sz="2000" b="1" i="0" u="none" strike="noStrike" kern="0" cap="none" spc="0" normalizeH="0" baseline="0" dirty="0" smtClean="0">
                <a:ln>
                  <a:noFill/>
                </a:ln>
                <a:solidFill>
                  <a:srgbClr val="003300"/>
                </a:solidFill>
                <a:effectLst>
                  <a:outerShdw blurRad="38100" dist="38100" dir="2700000" algn="tl">
                    <a:srgbClr val="C0C0C0"/>
                  </a:outerShdw>
                </a:effectLst>
                <a:uLnTx/>
                <a:uFillTx/>
                <a:latin typeface="Arial"/>
                <a:ea typeface="+mj-ea"/>
                <a:cs typeface="+mj-cs"/>
              </a:rPr>
              <a:t>Страхування</a:t>
            </a:r>
            <a:r>
              <a:rPr kumimoji="0" lang="uk-UA" sz="2000" b="1" i="0" u="none" strike="noStrike" kern="0" cap="none" spc="0" normalizeH="0" dirty="0" smtClean="0">
                <a:ln>
                  <a:noFill/>
                </a:ln>
                <a:solidFill>
                  <a:srgbClr val="003300"/>
                </a:solidFill>
                <a:effectLst>
                  <a:outerShdw blurRad="38100" dist="38100" dir="2700000" algn="tl">
                    <a:srgbClr val="C0C0C0"/>
                  </a:outerShdw>
                </a:effectLst>
                <a:uLnTx/>
                <a:uFillTx/>
                <a:latin typeface="Arial"/>
                <a:ea typeface="+mj-ea"/>
                <a:cs typeface="+mj-cs"/>
              </a:rPr>
              <a:t>              </a:t>
            </a:r>
            <a:r>
              <a:rPr kumimoji="0" lang="uk-UA" sz="2000" b="1" i="0" u="none" strike="noStrike" kern="0" cap="none" spc="0" normalizeH="0" baseline="0" dirty="0" smtClean="0">
                <a:ln>
                  <a:noFill/>
                </a:ln>
                <a:solidFill>
                  <a:srgbClr val="003300"/>
                </a:solidFill>
                <a:effectLst>
                  <a:outerShdw blurRad="38100" dist="38100" dir="2700000" algn="tl">
                    <a:srgbClr val="C0C0C0"/>
                  </a:outerShdw>
                </a:effectLst>
                <a:uLnTx/>
                <a:uFillTx/>
                <a:latin typeface="Arial"/>
                <a:ea typeface="+mj-ea"/>
                <a:cs typeface="+mj-cs"/>
              </a:rPr>
              <a:t> БДР</a:t>
            </a:r>
            <a:br>
              <a:rPr kumimoji="0" lang="uk-UA" sz="2000" b="1" i="0" u="none" strike="noStrike" kern="0" cap="none" spc="0" normalizeH="0" baseline="0" dirty="0" smtClean="0">
                <a:ln>
                  <a:noFill/>
                </a:ln>
                <a:solidFill>
                  <a:srgbClr val="003300"/>
                </a:solidFill>
                <a:effectLst>
                  <a:outerShdw blurRad="38100" dist="38100" dir="2700000" algn="tl">
                    <a:srgbClr val="C0C0C0"/>
                  </a:outerShdw>
                </a:effectLst>
                <a:uLnTx/>
                <a:uFillTx/>
                <a:latin typeface="Arial"/>
                <a:ea typeface="+mj-ea"/>
                <a:cs typeface="+mj-cs"/>
              </a:rPr>
            </a:br>
            <a:r>
              <a:rPr kumimoji="0" lang="uk-UA" sz="2000" b="1" i="0" u="none" strike="noStrike" kern="0" cap="none" spc="0" normalizeH="0" baseline="0" dirty="0" smtClean="0">
                <a:ln>
                  <a:noFill/>
                </a:ln>
                <a:solidFill>
                  <a:srgbClr val="003300"/>
                </a:solidFill>
                <a:effectLst>
                  <a:outerShdw blurRad="38100" dist="38100" dir="2700000" algn="tl">
                    <a:srgbClr val="C0C0C0"/>
                  </a:outerShdw>
                </a:effectLst>
                <a:uLnTx/>
                <a:uFillTx/>
                <a:latin typeface="Arial"/>
                <a:ea typeface="+mj-ea"/>
                <a:cs typeface="+mj-cs"/>
              </a:rPr>
              <a:t/>
            </a:r>
            <a:br>
              <a:rPr kumimoji="0" lang="uk-UA" sz="2000" b="1" i="0" u="none" strike="noStrike" kern="0" cap="none" spc="0" normalizeH="0" baseline="0" dirty="0" smtClean="0">
                <a:ln>
                  <a:noFill/>
                </a:ln>
                <a:solidFill>
                  <a:srgbClr val="003300"/>
                </a:solidFill>
                <a:effectLst>
                  <a:outerShdw blurRad="38100" dist="38100" dir="2700000" algn="tl">
                    <a:srgbClr val="C0C0C0"/>
                  </a:outerShdw>
                </a:effectLst>
                <a:uLnTx/>
                <a:uFillTx/>
                <a:latin typeface="Arial"/>
                <a:ea typeface="+mj-ea"/>
                <a:cs typeface="+mj-cs"/>
              </a:rPr>
            </a:br>
            <a:endParaRPr kumimoji="0" lang="uk-UA" sz="2000" b="1" i="0" u="none" strike="noStrike" kern="0" cap="none" spc="0" normalizeH="0" baseline="0" dirty="0">
              <a:ln>
                <a:noFill/>
              </a:ln>
              <a:solidFill>
                <a:srgbClr val="003300"/>
              </a:solidFill>
              <a:effectLst>
                <a:outerShdw blurRad="38100" dist="38100" dir="2700000" algn="tl">
                  <a:srgbClr val="C0C0C0"/>
                </a:outerShdw>
              </a:effectLst>
              <a:uLnTx/>
              <a:uFillTx/>
              <a:latin typeface="Arial"/>
              <a:ea typeface="+mj-ea"/>
              <a:cs typeface="+mj-cs"/>
            </a:endParaRPr>
          </a:p>
        </p:txBody>
      </p:sp>
      <p:cxnSp>
        <p:nvCxnSpPr>
          <p:cNvPr id="16" name="Прямая со стрелкой 15"/>
          <p:cNvCxnSpPr/>
          <p:nvPr/>
        </p:nvCxnSpPr>
        <p:spPr bwMode="auto">
          <a:xfrm flipV="1">
            <a:off x="4267200" y="762000"/>
            <a:ext cx="847725" cy="1"/>
          </a:xfrm>
          <a:prstGeom prst="straightConnector1">
            <a:avLst/>
          </a:prstGeom>
          <a:solidFill>
            <a:schemeClr val="accent1"/>
          </a:solidFill>
          <a:ln w="25400" cap="flat" cmpd="sng" algn="ctr">
            <a:solidFill>
              <a:srgbClr val="740000">
                <a:alpha val="60000"/>
              </a:srgbClr>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Прямая со стрелкой 16"/>
          <p:cNvCxnSpPr/>
          <p:nvPr/>
        </p:nvCxnSpPr>
        <p:spPr bwMode="auto">
          <a:xfrm flipH="1">
            <a:off x="4267200" y="857250"/>
            <a:ext cx="800100" cy="0"/>
          </a:xfrm>
          <a:prstGeom prst="straightConnector1">
            <a:avLst/>
          </a:prstGeom>
          <a:solidFill>
            <a:schemeClr val="accent1"/>
          </a:solidFill>
          <a:ln w="25400" cap="flat" cmpd="sng" algn="ctr">
            <a:solidFill>
              <a:srgbClr val="740000">
                <a:alpha val="67000"/>
              </a:srgbClr>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Объект 1"/>
          <p:cNvSpPr txBox="1">
            <a:spLocks/>
          </p:cNvSpPr>
          <p:nvPr/>
        </p:nvSpPr>
        <p:spPr>
          <a:xfrm>
            <a:off x="2771775" y="3190875"/>
            <a:ext cx="5524499" cy="1571625"/>
          </a:xfrm>
          <a:prstGeom prst="rect">
            <a:avLst/>
          </a:prstGeom>
          <a:ln w="15875">
            <a:solidFill>
              <a:schemeClr val="bg1">
                <a:lumMod val="65000"/>
                <a:alpha val="40000"/>
              </a:schemeClr>
            </a:solidFill>
            <a:prstDash val="dash"/>
          </a:ln>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fontAlgn="auto">
              <a:buClr>
                <a:srgbClr val="2DA2BF"/>
              </a:buClr>
              <a:buFont typeface="Wingdings 3"/>
              <a:buNone/>
              <a:defRPr/>
            </a:pPr>
            <a:endParaRPr lang="ru-RU" sz="1800" b="1" i="1" dirty="0" smtClean="0">
              <a:solidFill>
                <a:srgbClr val="003300"/>
              </a:solidFill>
              <a:effectLst>
                <a:outerShdw blurRad="38100" dist="38100" dir="2700000" algn="tl">
                  <a:srgbClr val="000000">
                    <a:alpha val="43137"/>
                  </a:srgbClr>
                </a:outerShdw>
              </a:effectLst>
              <a:latin typeface="Arial Narrow" pitchFamily="34" charset="0"/>
            </a:endParaRPr>
          </a:p>
          <a:p>
            <a:pPr marL="109728" indent="0" algn="ctr" fontAlgn="auto">
              <a:buClr>
                <a:srgbClr val="2DA2BF"/>
              </a:buClr>
              <a:buFont typeface="Wingdings 3"/>
              <a:buNone/>
              <a:defRPr/>
            </a:pPr>
            <a:r>
              <a:rPr lang="uk-UA" sz="2000" b="1" i="1" dirty="0" smtClean="0">
                <a:solidFill>
                  <a:srgbClr val="003300"/>
                </a:solidFill>
                <a:effectLst>
                  <a:outerShdw blurRad="38100" dist="38100" dir="2700000" algn="tl">
                    <a:srgbClr val="000000">
                      <a:alpha val="43137"/>
                    </a:srgbClr>
                  </a:outerShdw>
                </a:effectLst>
              </a:rPr>
              <a:t>Ціль 2</a:t>
            </a:r>
          </a:p>
          <a:p>
            <a:pPr marL="109728" indent="0" algn="just" fontAlgn="auto">
              <a:buClr>
                <a:srgbClr val="2DA2BF"/>
              </a:buClr>
              <a:buFont typeface="Wingdings 3"/>
              <a:buNone/>
              <a:defRPr/>
            </a:pPr>
            <a:r>
              <a:rPr lang="uk-UA" sz="1600" b="1" dirty="0" smtClean="0">
                <a:solidFill>
                  <a:srgbClr val="740000"/>
                </a:solidFill>
              </a:rPr>
              <a:t>Стимулювати водіїв – страхувальників  до дотримання правил БДР та підвищення рівня страхової культури</a:t>
            </a:r>
            <a:endParaRPr lang="ru-RU" sz="1600" b="1" dirty="0">
              <a:solidFill>
                <a:srgbClr val="740000"/>
              </a:solidFill>
            </a:endParaRPr>
          </a:p>
        </p:txBody>
      </p:sp>
    </p:spTree>
    <p:extLst>
      <p:ext uri="{BB962C8B-B14F-4D97-AF65-F5344CB8AC3E}">
        <p14:creationId xmlns:p14="http://schemas.microsoft.com/office/powerpoint/2010/main" val="689253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ctrTitle"/>
          </p:nvPr>
        </p:nvSpPr>
        <p:spPr>
          <a:xfrm>
            <a:off x="379413" y="755650"/>
            <a:ext cx="7278687" cy="936625"/>
          </a:xfrm>
        </p:spPr>
        <p:txBody>
          <a:bodyPr/>
          <a:lstStyle/>
          <a:p>
            <a:pPr eaLnBrk="1" hangingPunct="1">
              <a:lnSpc>
                <a:spcPct val="70000"/>
              </a:lnSpc>
              <a:defRPr/>
            </a:pPr>
            <a:r>
              <a:rPr lang="uk-UA" sz="1800" b="1" dirty="0">
                <a:solidFill>
                  <a:srgbClr val="003300"/>
                </a:solidFill>
              </a:rPr>
              <a:t>Ключові питання</a:t>
            </a:r>
            <a:r>
              <a:rPr lang="uk-UA" sz="1800" b="1" dirty="0" smtClean="0">
                <a:solidFill>
                  <a:srgbClr val="003300"/>
                </a:solidFill>
              </a:rPr>
              <a:t>, </a:t>
            </a:r>
            <a:br>
              <a:rPr lang="uk-UA" sz="1800" b="1" dirty="0" smtClean="0">
                <a:solidFill>
                  <a:srgbClr val="003300"/>
                </a:solidFill>
              </a:rPr>
            </a:br>
            <a:r>
              <a:rPr lang="uk-UA" sz="1800" b="1" dirty="0" smtClean="0">
                <a:solidFill>
                  <a:srgbClr val="003300"/>
                </a:solidFill>
              </a:rPr>
              <a:t>що </a:t>
            </a:r>
            <a:r>
              <a:rPr lang="uk-UA" sz="1800" b="1" dirty="0">
                <a:solidFill>
                  <a:srgbClr val="003300"/>
                </a:solidFill>
              </a:rPr>
              <a:t>вимагають підвищеної уваги і своєчасного </a:t>
            </a:r>
            <a:r>
              <a:rPr lang="uk-UA" sz="1800" b="1" dirty="0" smtClean="0">
                <a:solidFill>
                  <a:srgbClr val="003300"/>
                </a:solidFill>
              </a:rPr>
              <a:t/>
            </a:r>
            <a:br>
              <a:rPr lang="uk-UA" sz="1800" b="1" dirty="0" smtClean="0">
                <a:solidFill>
                  <a:srgbClr val="003300"/>
                </a:solidFill>
              </a:rPr>
            </a:br>
            <a:r>
              <a:rPr lang="uk-UA" sz="1800" b="1" dirty="0" smtClean="0">
                <a:solidFill>
                  <a:srgbClr val="003300"/>
                </a:solidFill>
              </a:rPr>
              <a:t>прийняття </a:t>
            </a:r>
            <a:r>
              <a:rPr lang="uk-UA" sz="1800" b="1" dirty="0">
                <a:solidFill>
                  <a:srgbClr val="003300"/>
                </a:solidFill>
              </a:rPr>
              <a:t>важливих рішень нормативно-правового, організаційного характеру</a:t>
            </a:r>
            <a:endParaRPr lang="ru-RU" sz="1800" b="1" dirty="0" smtClean="0">
              <a:solidFill>
                <a:srgbClr val="003300"/>
              </a:solidFill>
              <a:effectLst>
                <a:outerShdw blurRad="38100" dist="38100" dir="2700000" algn="tl">
                  <a:srgbClr val="C0C0C0"/>
                </a:outerShdw>
              </a:effectLst>
            </a:endParaRPr>
          </a:p>
        </p:txBody>
      </p:sp>
      <p:pic>
        <p:nvPicPr>
          <p:cNvPr id="4" name="Picture 2" descr="Прапор Євросоюзу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93178">
            <a:off x="6642500" y="95875"/>
            <a:ext cx="1045695" cy="10681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Класичний український синьо-жовтий прапор"/>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5312">
            <a:off x="7644803" y="244693"/>
            <a:ext cx="985834" cy="989966"/>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875" y="361950"/>
            <a:ext cx="1295400" cy="400050"/>
          </a:xfrm>
          <a:prstGeom prst="rect">
            <a:avLst/>
          </a:prstGeom>
        </p:spPr>
      </p:pic>
      <p:sp>
        <p:nvSpPr>
          <p:cNvPr id="7" name="Oval 18"/>
          <p:cNvSpPr>
            <a:spLocks noChangeArrowheads="1"/>
          </p:cNvSpPr>
          <p:nvPr/>
        </p:nvSpPr>
        <p:spPr bwMode="auto">
          <a:xfrm>
            <a:off x="8688388" y="6508750"/>
            <a:ext cx="455612" cy="349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573">
                <a:solidFill>
                  <a:srgbClr val="000000"/>
                </a:solidFill>
                <a:prstDash val="dash"/>
                <a:miter lim="800000"/>
                <a:headEnd/>
                <a:tailEnd/>
              </a14:hiddenLine>
            </a:ext>
          </a:extLst>
        </p:spPr>
        <p:txBody>
          <a:bodyPr lIns="90000" tIns="46800" rIns="90000" bIns="46800" anchor="ctr">
            <a:spAutoFit/>
          </a:bodyPr>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1000" dirty="0" smtClean="0">
                <a:solidFill>
                  <a:srgbClr val="800000"/>
                </a:solidFill>
              </a:rPr>
              <a:t>6</a:t>
            </a:r>
            <a:endParaRPr lang="uk-UA" sz="1000" dirty="0">
              <a:solidFill>
                <a:srgbClr val="800000"/>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1657351"/>
            <a:ext cx="517525" cy="409574"/>
          </a:xfrm>
          <a:prstGeom prst="rect">
            <a:avLst/>
          </a:prstGeom>
          <a:noFill/>
          <a:ln>
            <a:noFill/>
          </a:ln>
          <a:effectLst/>
          <a:extLst/>
        </p:spPr>
      </p:pic>
      <p:sp>
        <p:nvSpPr>
          <p:cNvPr id="20" name="Rectangle 2"/>
          <p:cNvSpPr txBox="1">
            <a:spLocks noChangeArrowheads="1"/>
          </p:cNvSpPr>
          <p:nvPr/>
        </p:nvSpPr>
        <p:spPr bwMode="auto">
          <a:xfrm>
            <a:off x="712788" y="2432050"/>
            <a:ext cx="7278687"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lvl="0" algn="just" eaLnBrk="1" hangingPunct="1">
              <a:lnSpc>
                <a:spcPts val="1700"/>
              </a:lnSpc>
              <a:defRPr/>
            </a:pPr>
            <a:r>
              <a:rPr lang="uk-UA" sz="2000" b="1" dirty="0" smtClean="0">
                <a:solidFill>
                  <a:srgbClr val="003300"/>
                </a:solidFill>
                <a:latin typeface="Times New Roman" pitchFamily="18" charset="0"/>
                <a:cs typeface="Times New Roman" pitchFamily="18" charset="0"/>
              </a:rPr>
              <a:t> </a:t>
            </a:r>
            <a:endParaRPr lang="uk-UA" sz="2000" b="1" dirty="0">
              <a:solidFill>
                <a:srgbClr val="003300"/>
              </a:solidFill>
              <a:latin typeface="Times New Roman" pitchFamily="18" charset="0"/>
              <a:ea typeface="+mn-ea"/>
              <a:cs typeface="Times New Roman" pitchFamily="18" charset="0"/>
            </a:endParaRPr>
          </a:p>
          <a:p>
            <a:pPr marL="285750" lvl="0" indent="-285750" algn="just" eaLnBrk="1" hangingPunct="1">
              <a:lnSpc>
                <a:spcPts val="1700"/>
              </a:lnSpc>
              <a:buFont typeface="Wingdings"/>
              <a:buChar char="þ"/>
              <a:defRPr/>
            </a:pPr>
            <a:r>
              <a:rPr lang="uk-UA" sz="1800" b="1" dirty="0" smtClean="0">
                <a:solidFill>
                  <a:srgbClr val="740000"/>
                </a:solidFill>
                <a:latin typeface="Times New Roman" pitchFamily="18" charset="0"/>
                <a:cs typeface="Times New Roman" pitchFamily="18" charset="0"/>
              </a:rPr>
              <a:t>Забезпечення рівних прав водіїв в страховому захисті </a:t>
            </a:r>
            <a:r>
              <a:rPr lang="uk-UA" sz="1800" b="1" dirty="0" smtClean="0">
                <a:solidFill>
                  <a:schemeClr val="tx1"/>
                </a:solidFill>
                <a:latin typeface="Times New Roman" pitchFamily="18" charset="0"/>
                <a:cs typeface="Times New Roman" pitchFamily="18" charset="0"/>
              </a:rPr>
              <a:t>при експлуатації транспортних </a:t>
            </a:r>
            <a:r>
              <a:rPr lang="uk-UA" sz="1800" b="1" dirty="0" smtClean="0">
                <a:solidFill>
                  <a:schemeClr val="tx1"/>
                </a:solidFill>
                <a:latin typeface="Times New Roman" pitchFamily="18" charset="0"/>
                <a:cs typeface="Times New Roman" pitchFamily="18" charset="0"/>
              </a:rPr>
              <a:t>засобів</a:t>
            </a:r>
            <a:endParaRPr lang="uk-UA" sz="1800" b="1" dirty="0" smtClean="0">
              <a:solidFill>
                <a:schemeClr val="tx1"/>
              </a:solidFill>
              <a:latin typeface="Times New Roman" pitchFamily="18" charset="0"/>
              <a:cs typeface="Times New Roman" pitchFamily="18" charset="0"/>
            </a:endParaRPr>
          </a:p>
          <a:p>
            <a:pPr marL="285750" lvl="0" indent="-285750" algn="just" eaLnBrk="1" hangingPunct="1">
              <a:lnSpc>
                <a:spcPts val="1700"/>
              </a:lnSpc>
              <a:buFont typeface="Wingdings"/>
              <a:buChar char="þ"/>
              <a:defRPr/>
            </a:pPr>
            <a:endParaRPr lang="uk-UA" sz="1800" b="1" dirty="0" smtClean="0">
              <a:solidFill>
                <a:srgbClr val="003300"/>
              </a:solidFill>
              <a:latin typeface="Times New Roman" pitchFamily="18" charset="0"/>
              <a:cs typeface="Times New Roman" pitchFamily="18" charset="0"/>
            </a:endParaRPr>
          </a:p>
          <a:p>
            <a:pPr marL="285750" lvl="0" indent="-285750" algn="just" eaLnBrk="1" hangingPunct="1">
              <a:lnSpc>
                <a:spcPts val="1700"/>
              </a:lnSpc>
              <a:buFont typeface="Wingdings"/>
              <a:buChar char="þ"/>
              <a:defRPr/>
            </a:pPr>
            <a:r>
              <a:rPr lang="uk-UA" sz="1800" b="1" dirty="0" smtClean="0">
                <a:solidFill>
                  <a:srgbClr val="740000"/>
                </a:solidFill>
                <a:latin typeface="Times New Roman" pitchFamily="18" charset="0"/>
                <a:cs typeface="Times New Roman" pitchFamily="18" charset="0"/>
              </a:rPr>
              <a:t>Забезпечення рівних прав потерпілих у страховому відшкодуванні</a:t>
            </a:r>
            <a:r>
              <a:rPr lang="uk-UA" sz="1800" b="1" dirty="0" smtClean="0">
                <a:solidFill>
                  <a:schemeClr val="tx1"/>
                </a:solidFill>
                <a:latin typeface="Times New Roman" pitchFamily="18" charset="0"/>
                <a:cs typeface="Times New Roman" pitchFamily="18" charset="0"/>
              </a:rPr>
              <a:t> шкоди, заподіяної їх життю і здоров'ю </a:t>
            </a:r>
            <a:r>
              <a:rPr lang="uk-UA" sz="1800" b="1" dirty="0" smtClean="0">
                <a:solidFill>
                  <a:schemeClr val="tx1"/>
                </a:solidFill>
                <a:latin typeface="Times New Roman" pitchFamily="18" charset="0"/>
                <a:cs typeface="Times New Roman" pitchFamily="18" charset="0"/>
              </a:rPr>
              <a:t>в </a:t>
            </a:r>
            <a:r>
              <a:rPr lang="uk-UA" sz="1800" b="1" dirty="0" smtClean="0">
                <a:solidFill>
                  <a:schemeClr val="tx1"/>
                </a:solidFill>
                <a:latin typeface="Times New Roman" pitchFamily="18" charset="0"/>
                <a:cs typeface="Times New Roman" pitchFamily="18" charset="0"/>
              </a:rPr>
              <a:t>різних сегментах страхування</a:t>
            </a:r>
            <a:endParaRPr lang="uk-UA" sz="1800" b="1" dirty="0" smtClean="0">
              <a:solidFill>
                <a:srgbClr val="003300"/>
              </a:solidFill>
              <a:latin typeface="Times New Roman" pitchFamily="18" charset="0"/>
              <a:cs typeface="Times New Roman" pitchFamily="18" charset="0"/>
            </a:endParaRPr>
          </a:p>
          <a:p>
            <a:pPr marL="285750" lvl="0" indent="-285750" algn="just" eaLnBrk="1" hangingPunct="1">
              <a:lnSpc>
                <a:spcPts val="1700"/>
              </a:lnSpc>
              <a:buFont typeface="Wingdings"/>
              <a:buChar char="þ"/>
              <a:defRPr/>
            </a:pPr>
            <a:endParaRPr lang="uk-UA" sz="1800" b="1" dirty="0" smtClean="0">
              <a:solidFill>
                <a:srgbClr val="003300"/>
              </a:solidFill>
              <a:latin typeface="Times New Roman" pitchFamily="18" charset="0"/>
              <a:cs typeface="Times New Roman" pitchFamily="18" charset="0"/>
            </a:endParaRPr>
          </a:p>
          <a:p>
            <a:pPr marL="285750" lvl="0" indent="-285750" algn="just" eaLnBrk="1" hangingPunct="1">
              <a:lnSpc>
                <a:spcPts val="1700"/>
              </a:lnSpc>
              <a:buFont typeface="Wingdings"/>
              <a:buChar char="þ"/>
              <a:defRPr/>
            </a:pPr>
            <a:r>
              <a:rPr lang="uk-UA" sz="1800" b="1" dirty="0" smtClean="0">
                <a:solidFill>
                  <a:srgbClr val="740000"/>
                </a:solidFill>
                <a:latin typeface="Times New Roman" pitchFamily="18" charset="0"/>
                <a:cs typeface="Times New Roman" pitchFamily="18" charset="0"/>
              </a:rPr>
              <a:t>Більш широке </a:t>
            </a:r>
            <a:r>
              <a:rPr lang="uk-UA" sz="1800" b="1" dirty="0" smtClean="0">
                <a:solidFill>
                  <a:srgbClr val="740000"/>
                </a:solidFill>
                <a:latin typeface="Times New Roman" pitchFamily="18" charset="0"/>
                <a:cs typeface="Times New Roman" pitchFamily="18" charset="0"/>
              </a:rPr>
              <a:t>та ефективне застосування стимулюючої системи «бонус-малус» </a:t>
            </a:r>
            <a:r>
              <a:rPr lang="uk-UA" sz="1800" b="1" dirty="0" smtClean="0">
                <a:solidFill>
                  <a:schemeClr val="tx1"/>
                </a:solidFill>
                <a:latin typeface="Times New Roman" pitchFamily="18" charset="0"/>
                <a:cs typeface="Times New Roman" pitchFamily="18" charset="0"/>
              </a:rPr>
              <a:t>при укладанні внутрішніх договорів страхування</a:t>
            </a:r>
          </a:p>
          <a:p>
            <a:pPr marL="285750" lvl="0" indent="-285750" algn="just" eaLnBrk="1" hangingPunct="1">
              <a:lnSpc>
                <a:spcPts val="1700"/>
              </a:lnSpc>
              <a:buFont typeface="Wingdings"/>
              <a:buChar char="þ"/>
              <a:defRPr/>
            </a:pPr>
            <a:endParaRPr lang="uk-UA" sz="1800" b="1" dirty="0" smtClean="0">
              <a:solidFill>
                <a:schemeClr val="tx1"/>
              </a:solidFill>
              <a:latin typeface="Times New Roman" pitchFamily="18" charset="0"/>
              <a:cs typeface="Times New Roman" pitchFamily="18" charset="0"/>
            </a:endParaRPr>
          </a:p>
          <a:p>
            <a:pPr marL="285750" indent="-285750" algn="just" eaLnBrk="1" hangingPunct="1">
              <a:lnSpc>
                <a:spcPts val="1700"/>
              </a:lnSpc>
              <a:buFont typeface="Wingdings"/>
              <a:buChar char="þ"/>
              <a:defRPr/>
            </a:pPr>
            <a:r>
              <a:rPr lang="uk-UA" sz="1800" b="1" dirty="0" smtClean="0">
                <a:solidFill>
                  <a:srgbClr val="740000"/>
                </a:solidFill>
                <a:latin typeface="Times New Roman" pitchFamily="18" charset="0"/>
                <a:cs typeface="Times New Roman" pitchFamily="18" charset="0"/>
              </a:rPr>
              <a:t>Скорочення </a:t>
            </a:r>
            <a:r>
              <a:rPr lang="uk-UA" sz="1800" b="1" dirty="0">
                <a:solidFill>
                  <a:srgbClr val="740000"/>
                </a:solidFill>
                <a:latin typeface="Times New Roman" pitchFamily="18" charset="0"/>
                <a:cs typeface="Times New Roman" pitchFamily="18" charset="0"/>
              </a:rPr>
              <a:t>строків врегулювання </a:t>
            </a:r>
            <a:r>
              <a:rPr lang="uk-UA" sz="1800" b="1" dirty="0" smtClean="0">
                <a:solidFill>
                  <a:srgbClr val="740000"/>
                </a:solidFill>
                <a:latin typeface="Times New Roman" pitchFamily="18" charset="0"/>
                <a:cs typeface="Times New Roman" pitchFamily="18" charset="0"/>
              </a:rPr>
              <a:t>вимог потерпілих </a:t>
            </a:r>
            <a:r>
              <a:rPr lang="uk-UA" sz="1800" b="1" dirty="0" smtClean="0">
                <a:solidFill>
                  <a:schemeClr val="tx1"/>
                </a:solidFill>
                <a:latin typeface="Times New Roman" pitchFamily="18" charset="0"/>
                <a:cs typeface="Times New Roman" pitchFamily="18" charset="0"/>
              </a:rPr>
              <a:t>та </a:t>
            </a:r>
            <a:r>
              <a:rPr lang="uk-UA" sz="1800" b="1" dirty="0">
                <a:solidFill>
                  <a:schemeClr val="tx1"/>
                </a:solidFill>
                <a:latin typeface="Times New Roman" pitchFamily="18" charset="0"/>
                <a:cs typeface="Times New Roman" pitchFamily="18" charset="0"/>
              </a:rPr>
              <a:t>збільшення  частки виплат за шкоду, заподіяну </a:t>
            </a:r>
            <a:r>
              <a:rPr lang="uk-UA" sz="1800" b="1" dirty="0" smtClean="0">
                <a:solidFill>
                  <a:schemeClr val="tx1"/>
                </a:solidFill>
                <a:latin typeface="Times New Roman" pitchFamily="18" charset="0"/>
                <a:cs typeface="Times New Roman" pitchFamily="18" charset="0"/>
              </a:rPr>
              <a:t>їх життю </a:t>
            </a:r>
            <a:r>
              <a:rPr lang="uk-UA" sz="1800" b="1" dirty="0">
                <a:solidFill>
                  <a:schemeClr val="tx1"/>
                </a:solidFill>
                <a:latin typeface="Times New Roman" pitchFamily="18" charset="0"/>
                <a:cs typeface="Times New Roman" pitchFamily="18" charset="0"/>
              </a:rPr>
              <a:t>та </a:t>
            </a:r>
            <a:r>
              <a:rPr lang="uk-UA" sz="1800" b="1" dirty="0" smtClean="0">
                <a:solidFill>
                  <a:schemeClr val="tx1"/>
                </a:solidFill>
                <a:latin typeface="Times New Roman" pitchFamily="18" charset="0"/>
                <a:cs typeface="Times New Roman" pitchFamily="18" charset="0"/>
              </a:rPr>
              <a:t>здоров'ю</a:t>
            </a:r>
          </a:p>
          <a:p>
            <a:pPr algn="just" eaLnBrk="1" hangingPunct="1">
              <a:lnSpc>
                <a:spcPts val="1700"/>
              </a:lnSpc>
              <a:defRPr/>
            </a:pPr>
            <a:endParaRPr lang="uk-UA" sz="1800" b="1" dirty="0" smtClean="0">
              <a:solidFill>
                <a:srgbClr val="003300"/>
              </a:solidFill>
              <a:latin typeface="Times New Roman" pitchFamily="18" charset="0"/>
              <a:cs typeface="Times New Roman" pitchFamily="18" charset="0"/>
            </a:endParaRPr>
          </a:p>
          <a:p>
            <a:pPr marL="285750" indent="-285750" algn="just">
              <a:lnSpc>
                <a:spcPts val="1700"/>
              </a:lnSpc>
              <a:buFont typeface="Wingdings"/>
              <a:buChar char="þ"/>
              <a:defRPr/>
            </a:pPr>
            <a:r>
              <a:rPr lang="uk-UA" sz="1800" b="1" dirty="0" smtClean="0">
                <a:solidFill>
                  <a:srgbClr val="740000"/>
                </a:solidFill>
                <a:latin typeface="Times New Roman" pitchFamily="18" charset="0"/>
                <a:cs typeface="Times New Roman" pitchFamily="18" charset="0"/>
              </a:rPr>
              <a:t>Збільшення </a:t>
            </a:r>
            <a:r>
              <a:rPr lang="uk-UA" sz="1800" b="1" dirty="0">
                <a:solidFill>
                  <a:srgbClr val="740000"/>
                </a:solidFill>
                <a:latin typeface="Times New Roman" pitchFamily="18" charset="0"/>
                <a:cs typeface="Times New Roman" pitchFamily="18" charset="0"/>
              </a:rPr>
              <a:t>страхових сум відповідальності </a:t>
            </a:r>
            <a:r>
              <a:rPr lang="uk-UA" sz="1800" b="1" dirty="0">
                <a:solidFill>
                  <a:schemeClr val="tx1"/>
                </a:solidFill>
                <a:latin typeface="Times New Roman" pitchFamily="18" charset="0"/>
                <a:cs typeface="Times New Roman" pitchFamily="18" charset="0"/>
              </a:rPr>
              <a:t>страховика </a:t>
            </a:r>
          </a:p>
          <a:p>
            <a:pPr marL="285750" indent="-285750" algn="just">
              <a:lnSpc>
                <a:spcPts val="1700"/>
              </a:lnSpc>
              <a:buFont typeface="Wingdings"/>
              <a:buChar char="þ"/>
              <a:defRPr/>
            </a:pPr>
            <a:endParaRPr lang="uk-UA" sz="1800" b="1" dirty="0" smtClean="0">
              <a:solidFill>
                <a:srgbClr val="003300"/>
              </a:solidFill>
              <a:latin typeface="Times New Roman" pitchFamily="18" charset="0"/>
              <a:cs typeface="Times New Roman" pitchFamily="18" charset="0"/>
            </a:endParaRPr>
          </a:p>
          <a:p>
            <a:pPr marL="285750" indent="-285750" algn="just">
              <a:lnSpc>
                <a:spcPts val="1700"/>
              </a:lnSpc>
              <a:buFont typeface="Wingdings"/>
              <a:buChar char="þ"/>
              <a:defRPr/>
            </a:pPr>
            <a:r>
              <a:rPr lang="uk-UA" sz="1800" b="1" dirty="0" smtClean="0">
                <a:solidFill>
                  <a:srgbClr val="740000"/>
                </a:solidFill>
                <a:effectLst>
                  <a:outerShdw blurRad="38100" dist="38100" dir="2700000" algn="tl">
                    <a:srgbClr val="C0C0C0"/>
                  </a:outerShdw>
                </a:effectLst>
                <a:latin typeface="Times New Roman" pitchFamily="18" charset="0"/>
                <a:cs typeface="Times New Roman" pitchFamily="18" charset="0"/>
              </a:rPr>
              <a:t>Перехід</a:t>
            </a:r>
            <a:r>
              <a:rPr lang="uk-UA" sz="1800" b="1" dirty="0" smtClean="0">
                <a:solidFill>
                  <a:schemeClr val="tx1"/>
                </a:solidFill>
                <a:effectLst>
                  <a:outerShdw blurRad="38100" dist="38100" dir="2700000" algn="tl">
                    <a:srgbClr val="C0C0C0"/>
                  </a:outerShdw>
                </a:effectLst>
                <a:latin typeface="Times New Roman" pitchFamily="18" charset="0"/>
                <a:cs typeface="Times New Roman" pitchFamily="18" charset="0"/>
              </a:rPr>
              <a:t> від особистого страхування </a:t>
            </a:r>
            <a:r>
              <a:rPr lang="uk-UA" sz="1800" b="1" dirty="0" smtClean="0">
                <a:solidFill>
                  <a:srgbClr val="740000"/>
                </a:solidFill>
                <a:effectLst>
                  <a:outerShdw blurRad="38100" dist="38100" dir="2700000" algn="tl">
                    <a:srgbClr val="C0C0C0"/>
                  </a:outerShdw>
                </a:effectLst>
                <a:latin typeface="Times New Roman" pitchFamily="18" charset="0"/>
                <a:cs typeface="Times New Roman" pitchFamily="18" charset="0"/>
              </a:rPr>
              <a:t>до </a:t>
            </a:r>
            <a:r>
              <a:rPr lang="uk-UA" sz="1800" b="1" dirty="0" smtClean="0">
                <a:solidFill>
                  <a:srgbClr val="740000"/>
                </a:solidFill>
                <a:effectLst>
                  <a:outerShdw blurRad="38100" dist="38100" dir="2700000" algn="tl">
                    <a:srgbClr val="C0C0C0"/>
                  </a:outerShdw>
                </a:effectLst>
                <a:latin typeface="Times New Roman" pitchFamily="18" charset="0"/>
                <a:cs typeface="Times New Roman" pitchFamily="18" charset="0"/>
              </a:rPr>
              <a:t>страхування </a:t>
            </a:r>
            <a:r>
              <a:rPr lang="uk-UA" sz="1800" b="1" dirty="0" smtClean="0">
                <a:solidFill>
                  <a:srgbClr val="740000"/>
                </a:solidFill>
                <a:effectLst>
                  <a:outerShdw blurRad="38100" dist="38100" dir="2700000" algn="tl">
                    <a:srgbClr val="C0C0C0"/>
                  </a:outerShdw>
                </a:effectLst>
                <a:latin typeface="Times New Roman" pitchFamily="18" charset="0"/>
                <a:cs typeface="Times New Roman" pitchFamily="18" charset="0"/>
              </a:rPr>
              <a:t>відповідальності перевізника</a:t>
            </a:r>
          </a:p>
          <a:p>
            <a:pPr algn="just">
              <a:lnSpc>
                <a:spcPts val="1700"/>
              </a:lnSpc>
              <a:defRPr/>
            </a:pPr>
            <a:endParaRPr lang="uk-UA" sz="1800" b="1" dirty="0" smtClean="0">
              <a:solidFill>
                <a:srgbClr val="003300"/>
              </a:solidFill>
              <a:effectLst>
                <a:outerShdw blurRad="38100" dist="38100" dir="2700000" algn="tl">
                  <a:srgbClr val="C0C0C0"/>
                </a:outerShdw>
              </a:effectLst>
              <a:latin typeface="Times New Roman" pitchFamily="18" charset="0"/>
              <a:cs typeface="Times New Roman" pitchFamily="18" charset="0"/>
            </a:endParaRPr>
          </a:p>
          <a:p>
            <a:pPr marL="285750" indent="-285750" algn="just">
              <a:lnSpc>
                <a:spcPts val="1700"/>
              </a:lnSpc>
              <a:buFont typeface="Wingdings"/>
              <a:buChar char="þ"/>
              <a:defRPr/>
            </a:pPr>
            <a:r>
              <a:rPr lang="uk-UA" sz="1800" b="1" dirty="0">
                <a:solidFill>
                  <a:srgbClr val="740000"/>
                </a:solidFill>
                <a:latin typeface="Times New Roman" pitchFamily="18" charset="0"/>
                <a:cs typeface="Times New Roman" pitchFamily="18" charset="0"/>
              </a:rPr>
              <a:t>Профілактика  </a:t>
            </a:r>
            <a:r>
              <a:rPr lang="uk-UA" sz="1800" b="1" dirty="0" smtClean="0">
                <a:solidFill>
                  <a:srgbClr val="740000"/>
                </a:solidFill>
                <a:latin typeface="Times New Roman" pitchFamily="18" charset="0"/>
                <a:cs typeface="Times New Roman" pitchFamily="18" charset="0"/>
              </a:rPr>
              <a:t>БДР</a:t>
            </a:r>
            <a:endParaRPr lang="ru-RU" sz="1800" b="1" dirty="0">
              <a:solidFill>
                <a:srgbClr val="740000"/>
              </a:solidFill>
              <a:effectLst>
                <a:outerShdw blurRad="38100" dist="38100" dir="2700000" algn="tl">
                  <a:srgbClr val="C0C0C0"/>
                </a:outerShdw>
              </a:effectLst>
              <a:latin typeface="Times New Roman" pitchFamily="18" charset="0"/>
              <a:cs typeface="Times New Roman" pitchFamily="18" charset="0"/>
            </a:endParaRPr>
          </a:p>
          <a:p>
            <a:pPr algn="just">
              <a:lnSpc>
                <a:spcPts val="1500"/>
              </a:lnSpc>
              <a:defRPr/>
            </a:pPr>
            <a:r>
              <a:rPr lang="uk-UA" sz="1800" b="1" dirty="0" smtClean="0">
                <a:solidFill>
                  <a:srgbClr val="003300"/>
                </a:solidFill>
                <a:effectLst>
                  <a:outerShdw blurRad="38100" dist="38100" dir="2700000" algn="tl">
                    <a:srgbClr val="C0C0C0"/>
                  </a:outerShdw>
                </a:effectLst>
              </a:rPr>
              <a:t> </a:t>
            </a:r>
            <a:endParaRPr lang="ru-RU" sz="1800" b="1" kern="0" dirty="0">
              <a:solidFill>
                <a:srgbClr val="003300"/>
              </a:solidFill>
              <a:latin typeface="Times New Roman" pitchFamily="18" charset="0"/>
              <a:cs typeface="Times New Roman" pitchFamily="18" charset="0"/>
            </a:endParaRPr>
          </a:p>
        </p:txBody>
      </p:sp>
    </p:spTree>
    <p:extLst>
      <p:ext uri="{BB962C8B-B14F-4D97-AF65-F5344CB8AC3E}">
        <p14:creationId xmlns:p14="http://schemas.microsoft.com/office/powerpoint/2010/main" val="160105854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ChangeArrowheads="1"/>
          </p:cNvSpPr>
          <p:nvPr/>
        </p:nvSpPr>
        <p:spPr bwMode="auto">
          <a:xfrm>
            <a:off x="609600" y="1524000"/>
            <a:ext cx="8153400"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just"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uk-UA" sz="2800" b="1" smtClean="0">
              <a:solidFill>
                <a:srgbClr val="336600"/>
              </a:solidFill>
              <a:effectLst>
                <a:outerShdw blurRad="38100" dist="38100" dir="2700000" algn="tl">
                  <a:srgbClr val="C0C0C0"/>
                </a:outerShdw>
              </a:effectLst>
              <a:latin typeface="Arial" charset="0"/>
            </a:endParaRPr>
          </a:p>
          <a:p>
            <a:pPr algn="just"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uk-UA" i="1" smtClean="0">
              <a:solidFill>
                <a:srgbClr val="800000"/>
              </a:solidFill>
            </a:endParaRPr>
          </a:p>
          <a:p>
            <a:pPr algn="just"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uk-UA" i="1" smtClean="0">
              <a:solidFill>
                <a:srgbClr val="800000"/>
              </a:solidFill>
            </a:endParaRPr>
          </a:p>
          <a:p>
            <a:pPr algn="just"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uk-UA" i="1" smtClean="0">
              <a:solidFill>
                <a:srgbClr val="800000"/>
              </a:solidFill>
            </a:endParaRPr>
          </a:p>
          <a:p>
            <a:pPr algn="just"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uk-UA" i="1" smtClean="0">
              <a:solidFill>
                <a:srgbClr val="800000"/>
              </a:solidFill>
            </a:endParaRPr>
          </a:p>
          <a:p>
            <a:pPr algn="just"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uk-UA" i="1" smtClean="0">
              <a:solidFill>
                <a:srgbClr val="800000"/>
              </a:solidFill>
            </a:endParaRPr>
          </a:p>
          <a:p>
            <a:pPr algn="just"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uk-UA" i="1" smtClean="0">
              <a:solidFill>
                <a:srgbClr val="800000"/>
              </a:solidFill>
            </a:endParaRPr>
          </a:p>
          <a:p>
            <a:pPr algn="just"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uk-UA" i="1" smtClean="0">
              <a:solidFill>
                <a:srgbClr val="800000"/>
              </a:solidFill>
            </a:endParaRPr>
          </a:p>
          <a:p>
            <a:pPr algn="just" defTabSz="449263">
              <a:lnSpc>
                <a:spcPct val="80000"/>
              </a:lnSpc>
              <a:spcBef>
                <a:spcPts val="4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uk-UA" i="1" smtClean="0">
              <a:solidFill>
                <a:srgbClr val="800000"/>
              </a:solidFill>
            </a:endParaRPr>
          </a:p>
        </p:txBody>
      </p:sp>
      <p:sp>
        <p:nvSpPr>
          <p:cNvPr id="3" name="Прямоугольник 2"/>
          <p:cNvSpPr/>
          <p:nvPr/>
        </p:nvSpPr>
        <p:spPr>
          <a:xfrm>
            <a:off x="3457575" y="2359325"/>
            <a:ext cx="5248275" cy="836126"/>
          </a:xfrm>
          <a:prstGeom prst="rect">
            <a:avLst/>
          </a:prstGeom>
          <a:solidFill>
            <a:schemeClr val="bg1"/>
          </a:solidFill>
          <a:ln w="19050">
            <a:solidFill>
              <a:schemeClr val="bg1">
                <a:lumMod val="75000"/>
              </a:schemeClr>
            </a:solidFill>
            <a:prstDash val="dash"/>
          </a:ln>
          <a:scene3d>
            <a:camera prst="orthographicFront"/>
            <a:lightRig rig="threePt" dir="t"/>
          </a:scene3d>
          <a:sp3d>
            <a:bevelB w="114300" prst="artDeco"/>
          </a:sp3d>
        </p:spPr>
        <p:txBody>
          <a:bodyPr wrap="square">
            <a:spAutoFit/>
          </a:bodyPr>
          <a:lstStyle/>
          <a:p>
            <a:pPr marL="266700" indent="-266700" algn="l" fontAlgn="auto">
              <a:lnSpc>
                <a:spcPts val="1200"/>
              </a:lnSpc>
              <a:spcBef>
                <a:spcPts val="500"/>
              </a:spcBef>
              <a:spcAft>
                <a:spcPts val="500"/>
              </a:spcAft>
            </a:pPr>
            <a:endParaRPr lang="uk-UA" b="1" dirty="0" smtClean="0">
              <a:solidFill>
                <a:srgbClr val="800000"/>
              </a:solidFill>
              <a:latin typeface="Cambria" pitchFamily="18" charset="0"/>
              <a:ea typeface="ＭＳ Ｐゴシック" pitchFamily="34" charset="-128"/>
              <a:sym typeface="Wingdings" pitchFamily="2" charset="2"/>
            </a:endParaRPr>
          </a:p>
          <a:p>
            <a:pPr marL="285750" indent="-285750" algn="l" fontAlgn="auto">
              <a:lnSpc>
                <a:spcPts val="1200"/>
              </a:lnSpc>
              <a:spcBef>
                <a:spcPts val="500"/>
              </a:spcBef>
              <a:spcAft>
                <a:spcPts val="500"/>
              </a:spcAft>
              <a:buFont typeface="Wingdings"/>
              <a:buChar char=""/>
            </a:pPr>
            <a:r>
              <a:rPr lang="uk-UA" sz="1400" b="1" dirty="0" smtClean="0">
                <a:solidFill>
                  <a:srgbClr val="740000"/>
                </a:solidFill>
              </a:rPr>
              <a:t>Досягнення </a:t>
            </a:r>
            <a:r>
              <a:rPr lang="uk-UA" sz="1400" b="1" dirty="0" smtClean="0">
                <a:solidFill>
                  <a:srgbClr val="740000"/>
                </a:solidFill>
              </a:rPr>
              <a:t>належного </a:t>
            </a:r>
            <a:r>
              <a:rPr lang="uk-UA" sz="1400" b="1" dirty="0" smtClean="0">
                <a:solidFill>
                  <a:srgbClr val="740000"/>
                </a:solidFill>
              </a:rPr>
              <a:t>рівня забезпеченості </a:t>
            </a:r>
            <a:r>
              <a:rPr lang="uk-UA" sz="1400" b="1" dirty="0" smtClean="0">
                <a:solidFill>
                  <a:srgbClr val="000000"/>
                </a:solidFill>
              </a:rPr>
              <a:t>транспортних засобів, які беруть участь в загальному </a:t>
            </a:r>
            <a:r>
              <a:rPr lang="uk-UA" sz="1400" b="1" dirty="0" smtClean="0">
                <a:solidFill>
                  <a:srgbClr val="000000"/>
                </a:solidFill>
              </a:rPr>
              <a:t>дорожньому русі</a:t>
            </a:r>
            <a:r>
              <a:rPr lang="uk-UA" sz="1300" b="1" dirty="0" smtClean="0">
                <a:solidFill>
                  <a:srgbClr val="000000"/>
                </a:solidFill>
                <a:ea typeface="ＭＳ Ｐゴシック" pitchFamily="34" charset="-128"/>
                <a:sym typeface="Wingdings" pitchFamily="2" charset="2"/>
              </a:rPr>
              <a:t>                                            </a:t>
            </a:r>
            <a:r>
              <a:rPr lang="uk-UA" sz="1300" b="1" dirty="0" smtClean="0">
                <a:solidFill>
                  <a:srgbClr val="000000"/>
                </a:solidFill>
                <a:ea typeface="ＭＳ Ｐゴシック" pitchFamily="34" charset="-128"/>
                <a:sym typeface="Wingdings" pitchFamily="2" charset="2"/>
              </a:rPr>
              <a:t>	        </a:t>
            </a:r>
            <a:r>
              <a:rPr lang="uk-UA" sz="1400" b="1" i="1" dirty="0" smtClean="0">
                <a:solidFill>
                  <a:srgbClr val="740000"/>
                </a:solidFill>
                <a:ea typeface="ＭＳ Ｐゴシック" pitchFamily="34" charset="-128"/>
                <a:sym typeface="Wingdings" pitchFamily="2" charset="2"/>
              </a:rPr>
              <a:t>(на сьогодні, в Україні – близько 80%)</a:t>
            </a:r>
          </a:p>
        </p:txBody>
      </p:sp>
      <p:pic>
        <p:nvPicPr>
          <p:cNvPr id="11" name="Рисунок 10" descr="http://strakhuvannya.at.ua/_si/1/54283536.jpg"/>
          <p:cNvPicPr/>
          <p:nvPr/>
        </p:nvPicPr>
        <p:blipFill>
          <a:blip r:embed="rId3">
            <a:extLst>
              <a:ext uri="{28A0092B-C50C-407E-A947-70E740481C1C}">
                <a14:useLocalDpi xmlns:a14="http://schemas.microsoft.com/office/drawing/2010/main" val="0"/>
              </a:ext>
            </a:extLst>
          </a:blip>
          <a:srcRect/>
          <a:stretch>
            <a:fillRect/>
          </a:stretch>
        </p:blipFill>
        <p:spPr bwMode="auto">
          <a:xfrm>
            <a:off x="571499" y="2390776"/>
            <a:ext cx="2409825" cy="1924050"/>
          </a:xfrm>
          <a:prstGeom prst="rect">
            <a:avLst/>
          </a:prstGeom>
          <a:noFill/>
          <a:ln>
            <a:noFill/>
          </a:ln>
        </p:spPr>
      </p:pic>
      <p:sp>
        <p:nvSpPr>
          <p:cNvPr id="12" name="Rectangle 2"/>
          <p:cNvSpPr txBox="1">
            <a:spLocks noChangeArrowheads="1"/>
          </p:cNvSpPr>
          <p:nvPr/>
        </p:nvSpPr>
        <p:spPr bwMode="auto">
          <a:xfrm>
            <a:off x="1304925" y="1133474"/>
            <a:ext cx="70580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fontAlgn="base">
              <a:spcBef>
                <a:spcPct val="0"/>
              </a:spcBef>
              <a:spcAft>
                <a:spcPct val="0"/>
              </a:spcAft>
              <a:defRPr sz="4200">
                <a:solidFill>
                  <a:schemeClr val="tx1"/>
                </a:solidFill>
                <a:latin typeface="+mj-lt"/>
                <a:ea typeface="+mj-ea"/>
                <a:cs typeface="+mj-cs"/>
              </a:defRPr>
            </a:lvl1pPr>
            <a:lvl2pPr algn="l" rtl="0" fontAlgn="base">
              <a:spcBef>
                <a:spcPct val="0"/>
              </a:spcBef>
              <a:spcAft>
                <a:spcPct val="0"/>
              </a:spcAft>
              <a:defRPr sz="4200">
                <a:solidFill>
                  <a:schemeClr val="tx1"/>
                </a:solidFill>
                <a:latin typeface="Arial" charset="0"/>
              </a:defRPr>
            </a:lvl2pPr>
            <a:lvl3pPr algn="l" rtl="0" fontAlgn="base">
              <a:spcBef>
                <a:spcPct val="0"/>
              </a:spcBef>
              <a:spcAft>
                <a:spcPct val="0"/>
              </a:spcAft>
              <a:defRPr sz="4200">
                <a:solidFill>
                  <a:schemeClr val="tx1"/>
                </a:solidFill>
                <a:latin typeface="Arial" charset="0"/>
              </a:defRPr>
            </a:lvl3pPr>
            <a:lvl4pPr algn="l" rtl="0" fontAlgn="base">
              <a:spcBef>
                <a:spcPct val="0"/>
              </a:spcBef>
              <a:spcAft>
                <a:spcPct val="0"/>
              </a:spcAft>
              <a:defRPr sz="4200">
                <a:solidFill>
                  <a:schemeClr val="tx1"/>
                </a:solidFill>
                <a:latin typeface="Arial" charset="0"/>
              </a:defRPr>
            </a:lvl4pPr>
            <a:lvl5pPr algn="l" rtl="0" fontAlgn="base">
              <a:spcBef>
                <a:spcPct val="0"/>
              </a:spcBef>
              <a:spcAft>
                <a:spcPct val="0"/>
              </a:spcAft>
              <a:defRPr sz="4200">
                <a:solidFill>
                  <a:schemeClr val="tx1"/>
                </a:solidFill>
                <a:latin typeface="Arial" charset="0"/>
              </a:defRPr>
            </a:lvl5pPr>
            <a:lvl6pPr marL="457200" algn="l" rtl="0" fontAlgn="base">
              <a:spcBef>
                <a:spcPct val="0"/>
              </a:spcBef>
              <a:spcAft>
                <a:spcPct val="0"/>
              </a:spcAft>
              <a:defRPr sz="4200">
                <a:solidFill>
                  <a:schemeClr val="tx1"/>
                </a:solidFill>
                <a:latin typeface="Arial" charset="0"/>
              </a:defRPr>
            </a:lvl6pPr>
            <a:lvl7pPr marL="914400" algn="l" rtl="0" fontAlgn="base">
              <a:spcBef>
                <a:spcPct val="0"/>
              </a:spcBef>
              <a:spcAft>
                <a:spcPct val="0"/>
              </a:spcAft>
              <a:defRPr sz="4200">
                <a:solidFill>
                  <a:schemeClr val="tx1"/>
                </a:solidFill>
                <a:latin typeface="Arial" charset="0"/>
              </a:defRPr>
            </a:lvl7pPr>
            <a:lvl8pPr marL="1371600" algn="l" rtl="0" fontAlgn="base">
              <a:spcBef>
                <a:spcPct val="0"/>
              </a:spcBef>
              <a:spcAft>
                <a:spcPct val="0"/>
              </a:spcAft>
              <a:defRPr sz="4200">
                <a:solidFill>
                  <a:schemeClr val="tx1"/>
                </a:solidFill>
                <a:latin typeface="Arial" charset="0"/>
              </a:defRPr>
            </a:lvl8pPr>
            <a:lvl9pPr marL="1828800" algn="l" rtl="0" fontAlgn="base">
              <a:spcBef>
                <a:spcPct val="0"/>
              </a:spcBef>
              <a:spcAft>
                <a:spcPct val="0"/>
              </a:spcAft>
              <a:defRPr sz="4200">
                <a:solidFill>
                  <a:schemeClr val="tx1"/>
                </a:solidFill>
                <a:latin typeface="Arial" charset="0"/>
              </a:defRPr>
            </a:lvl9pPr>
          </a:lstStyle>
          <a:p>
            <a:pPr algn="ctr">
              <a:lnSpc>
                <a:spcPts val="1500"/>
              </a:lnSpc>
              <a:defRPr/>
            </a:pPr>
            <a:r>
              <a:rPr lang="ru-RU" sz="2400" b="1" kern="0" dirty="0" smtClean="0">
                <a:solidFill>
                  <a:srgbClr val="740000"/>
                </a:solidFill>
                <a:latin typeface="Times New Roman" pitchFamily="18" charset="0"/>
                <a:cs typeface="Times New Roman" pitchFamily="18" charset="0"/>
                <a:sym typeface="Wingdings"/>
              </a:rPr>
              <a:t>   </a:t>
            </a:r>
            <a:r>
              <a:rPr lang="uk-UA" sz="2000" b="1" dirty="0">
                <a:solidFill>
                  <a:srgbClr val="003300"/>
                </a:solidFill>
                <a:latin typeface="Times New Roman" pitchFamily="18" charset="0"/>
                <a:cs typeface="Times New Roman" pitchFamily="18" charset="0"/>
              </a:rPr>
              <a:t>Забезпечення рівних прав водіїв</a:t>
            </a:r>
            <a:br>
              <a:rPr lang="uk-UA" sz="2000" b="1" dirty="0">
                <a:solidFill>
                  <a:srgbClr val="003300"/>
                </a:solidFill>
                <a:latin typeface="Times New Roman" pitchFamily="18" charset="0"/>
                <a:cs typeface="Times New Roman" pitchFamily="18" charset="0"/>
              </a:rPr>
            </a:br>
            <a:r>
              <a:rPr lang="uk-UA" sz="2000" b="1" dirty="0">
                <a:solidFill>
                  <a:srgbClr val="003300"/>
                </a:solidFill>
                <a:latin typeface="Times New Roman" pitchFamily="18" charset="0"/>
                <a:cs typeface="Times New Roman" pitchFamily="18" charset="0"/>
              </a:rPr>
              <a:t>в страховому захисті при експлуатації транспортних </a:t>
            </a:r>
            <a:r>
              <a:rPr lang="uk-UA" sz="2000" b="1" dirty="0" smtClean="0">
                <a:solidFill>
                  <a:srgbClr val="003300"/>
                </a:solidFill>
                <a:latin typeface="Times New Roman" pitchFamily="18" charset="0"/>
                <a:cs typeface="Times New Roman" pitchFamily="18" charset="0"/>
              </a:rPr>
              <a:t>засобів</a:t>
            </a:r>
            <a:endParaRPr lang="ru-RU" sz="2000" b="1" kern="0" dirty="0">
              <a:solidFill>
                <a:srgbClr val="003300"/>
              </a:solidFill>
              <a:latin typeface="Times New Roman" pitchFamily="18" charset="0"/>
              <a:cs typeface="Times New Roman" pitchFamily="18" charset="0"/>
            </a:endParaRPr>
          </a:p>
        </p:txBody>
      </p:sp>
      <p:sp>
        <p:nvSpPr>
          <p:cNvPr id="14" name="Прямоугольник 13"/>
          <p:cNvSpPr/>
          <p:nvPr/>
        </p:nvSpPr>
        <p:spPr>
          <a:xfrm>
            <a:off x="304800" y="4851432"/>
            <a:ext cx="4105275" cy="904863"/>
          </a:xfrm>
          <a:prstGeom prst="rect">
            <a:avLst/>
          </a:prstGeom>
          <a:solidFill>
            <a:schemeClr val="bg2">
              <a:lumMod val="60000"/>
              <a:lumOff val="40000"/>
              <a:alpha val="0"/>
            </a:schemeClr>
          </a:solidFill>
          <a:ln w="22225">
            <a:solidFill>
              <a:schemeClr val="bg2">
                <a:lumMod val="75000"/>
              </a:schemeClr>
            </a:solidFill>
            <a:prstDash val="dash"/>
          </a:ln>
          <a:scene3d>
            <a:camera prst="perspectiveRelaxedModerately" fov="0">
              <a:rot lat="21594000" lon="0" rev="0"/>
            </a:camera>
            <a:lightRig rig="balanced" dir="t"/>
          </a:scene3d>
          <a:sp3d extrusionH="76200" prstMaterial="softEdge">
            <a:bevelB w="152400" h="50800" prst="softRound"/>
            <a:extrusionClr>
              <a:schemeClr val="bg1">
                <a:lumMod val="75000"/>
              </a:schemeClr>
            </a:extrusionClr>
          </a:sp3d>
        </p:spPr>
        <p:txBody>
          <a:bodyPr wrap="square">
            <a:spAutoFit/>
          </a:bodyPr>
          <a:lstStyle/>
          <a:p>
            <a:pPr marL="285750" indent="-285750" algn="just">
              <a:lnSpc>
                <a:spcPct val="60000"/>
              </a:lnSpc>
              <a:buFont typeface="Wingdings"/>
              <a:buChar char=""/>
            </a:pPr>
            <a:endParaRPr lang="uk-UA" sz="1800" b="1" dirty="0" smtClean="0">
              <a:solidFill>
                <a:srgbClr val="800000"/>
              </a:solidFill>
              <a:ea typeface="ＭＳ Ｐゴシック" pitchFamily="34" charset="-128"/>
              <a:sym typeface="Wingdings" pitchFamily="2" charset="2"/>
            </a:endParaRPr>
          </a:p>
          <a:p>
            <a:pPr marL="285750" indent="-285750" algn="just">
              <a:lnSpc>
                <a:spcPct val="60000"/>
              </a:lnSpc>
              <a:buFont typeface="Wingdings"/>
              <a:buChar char=""/>
            </a:pPr>
            <a:r>
              <a:rPr lang="uk-UA" sz="1400" b="1" dirty="0" smtClean="0">
                <a:solidFill>
                  <a:srgbClr val="740000"/>
                </a:solidFill>
              </a:rPr>
              <a:t>Запровадження обов’язкового  страхування автоцивільної відповідальності водіїв транспортних засобів</a:t>
            </a:r>
            <a:r>
              <a:rPr lang="uk-UA" sz="1400" b="1" dirty="0" smtClean="0">
                <a:solidFill>
                  <a:srgbClr val="000000"/>
                </a:solidFill>
              </a:rPr>
              <a:t>, що знаходяться </a:t>
            </a:r>
            <a:r>
              <a:rPr lang="uk-UA" sz="1400" b="1" dirty="0">
                <a:solidFill>
                  <a:srgbClr val="000000"/>
                </a:solidFill>
              </a:rPr>
              <a:t>у відомчій реєстрації та обліку, </a:t>
            </a:r>
            <a:r>
              <a:rPr lang="uk-UA" sz="1400" b="1" dirty="0">
                <a:solidFill>
                  <a:srgbClr val="000000"/>
                </a:solidFill>
              </a:rPr>
              <a:t>і</a:t>
            </a:r>
            <a:r>
              <a:rPr lang="uk-UA" sz="1400" b="1" dirty="0" smtClean="0">
                <a:solidFill>
                  <a:srgbClr val="000000"/>
                </a:solidFill>
              </a:rPr>
              <a:t> </a:t>
            </a:r>
            <a:r>
              <a:rPr lang="uk-UA" sz="1400" b="1" dirty="0">
                <a:solidFill>
                  <a:srgbClr val="000000"/>
                </a:solidFill>
              </a:rPr>
              <a:t>беруть участь у дорожньому русі, як то</a:t>
            </a:r>
            <a:r>
              <a:rPr lang="uk-UA" sz="1400" dirty="0">
                <a:solidFill>
                  <a:srgbClr val="000000"/>
                </a:solidFill>
              </a:rPr>
              <a:t>:</a:t>
            </a:r>
            <a:endParaRPr lang="ru-RU" sz="1400" b="1" dirty="0">
              <a:solidFill>
                <a:srgbClr val="000000"/>
              </a:solidFill>
              <a:ea typeface="ＭＳ Ｐゴシック" pitchFamily="34" charset="-128"/>
            </a:endParaRPr>
          </a:p>
        </p:txBody>
      </p:sp>
      <p:pic>
        <p:nvPicPr>
          <p:cNvPr id="9" name="Picture 2" descr="Прапор Євросоюзу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93178">
            <a:off x="6642500" y="95875"/>
            <a:ext cx="1045695" cy="10681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Класичний український синьо-жовтий прапор"/>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75312">
            <a:off x="7644803" y="244693"/>
            <a:ext cx="985834" cy="989966"/>
          </a:xfrm>
          <a:prstGeom prst="rect">
            <a:avLst/>
          </a:prstGeom>
          <a:noFill/>
          <a:extLst>
            <a:ext uri="{909E8E84-426E-40DD-AFC4-6F175D3DCCD1}">
              <a14:hiddenFill xmlns:a14="http://schemas.microsoft.com/office/drawing/2010/main">
                <a:solidFill>
                  <a:srgbClr val="FFFFFF"/>
                </a:solidFill>
              </a14:hiddenFill>
            </a:ext>
          </a:extLst>
        </p:spPr>
      </p:pic>
      <p:pic>
        <p:nvPicPr>
          <p:cNvPr id="15" name="Рисунок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875" y="361950"/>
            <a:ext cx="1295400" cy="400050"/>
          </a:xfrm>
          <a:prstGeom prst="rect">
            <a:avLst/>
          </a:prstGeom>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14066" y="3678850"/>
            <a:ext cx="650630" cy="22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8"/>
          <p:cNvSpPr>
            <a:spLocks noChangeArrowheads="1"/>
          </p:cNvSpPr>
          <p:nvPr/>
        </p:nvSpPr>
        <p:spPr bwMode="auto">
          <a:xfrm>
            <a:off x="8688388" y="6508750"/>
            <a:ext cx="455612" cy="349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573">
                <a:solidFill>
                  <a:srgbClr val="000000"/>
                </a:solidFill>
                <a:prstDash val="dash"/>
                <a:miter lim="800000"/>
                <a:headEnd/>
                <a:tailEnd/>
              </a14:hiddenLine>
            </a:ext>
          </a:extLst>
        </p:spPr>
        <p:txBody>
          <a:bodyPr lIns="90000" tIns="46800" rIns="90000" bIns="46800" anchor="ctr">
            <a:spAutoFit/>
          </a:bodyPr>
          <a:lstStyle/>
          <a:p>
            <a:pPr defTabSz="449263" fontAlgn="auto">
              <a:spcBef>
                <a:spcPts val="0"/>
              </a:spcBef>
              <a:spcAft>
                <a:spcPts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uk-UA" sz="1000" kern="0" dirty="0" smtClean="0">
                <a:solidFill>
                  <a:srgbClr val="800000"/>
                </a:solidFill>
              </a:rPr>
              <a:t>7</a:t>
            </a:r>
            <a:endParaRPr lang="uk-UA" sz="1000" kern="0" dirty="0">
              <a:solidFill>
                <a:srgbClr val="800000"/>
              </a:solidFill>
            </a:endParaRPr>
          </a:p>
        </p:txBody>
      </p:sp>
      <p:sp>
        <p:nvSpPr>
          <p:cNvPr id="2" name="Прямоугольник 1"/>
          <p:cNvSpPr/>
          <p:nvPr/>
        </p:nvSpPr>
        <p:spPr>
          <a:xfrm>
            <a:off x="4010024" y="3405084"/>
            <a:ext cx="2952751" cy="733534"/>
          </a:xfrm>
          <a:prstGeom prst="rect">
            <a:avLst/>
          </a:prstGeom>
        </p:spPr>
        <p:txBody>
          <a:bodyPr wrap="square">
            <a:spAutoFit/>
          </a:bodyPr>
          <a:lstStyle/>
          <a:p>
            <a:pPr algn="l" fontAlgn="auto">
              <a:lnSpc>
                <a:spcPts val="1000"/>
              </a:lnSpc>
              <a:spcBef>
                <a:spcPts val="0"/>
              </a:spcBef>
              <a:spcAft>
                <a:spcPts val="0"/>
              </a:spcAft>
            </a:pPr>
            <a:r>
              <a:rPr lang="ru-RU" sz="1200" b="1" dirty="0">
                <a:solidFill>
                  <a:srgbClr val="000000"/>
                </a:solidFill>
                <a:ea typeface="ＭＳ Ｐゴシック" pitchFamily="34" charset="-128"/>
                <a:sym typeface="Wingdings" pitchFamily="2" charset="2"/>
              </a:rPr>
              <a:t>Д</a:t>
            </a:r>
            <a:r>
              <a:rPr lang="ru-RU" sz="1200" b="1" dirty="0" smtClean="0">
                <a:solidFill>
                  <a:srgbClr val="000000"/>
                </a:solidFill>
                <a:ea typeface="ＭＳ Ｐゴシック" pitchFamily="34" charset="-128"/>
                <a:sym typeface="Wingdings" pitchFamily="2" charset="2"/>
              </a:rPr>
              <a:t>овідково: 	</a:t>
            </a:r>
            <a:r>
              <a:rPr lang="uk-UA" sz="1300" b="1" dirty="0" smtClean="0">
                <a:solidFill>
                  <a:srgbClr val="000000"/>
                </a:solidFill>
                <a:ea typeface="ＭＳ Ｐゴシック" pitchFamily="34" charset="-128"/>
                <a:sym typeface="Wingdings" pitchFamily="2" charset="2"/>
              </a:rPr>
              <a:t>Австрія         - </a:t>
            </a:r>
            <a:r>
              <a:rPr lang="uk-UA" sz="1300" b="1" dirty="0" smtClean="0">
                <a:solidFill>
                  <a:srgbClr val="740000"/>
                </a:solidFill>
                <a:ea typeface="ＭＳ Ｐゴシック" pitchFamily="34" charset="-128"/>
                <a:sym typeface="Wingdings" pitchFamily="2" charset="2"/>
              </a:rPr>
              <a:t>99,8%</a:t>
            </a:r>
          </a:p>
          <a:p>
            <a:pPr algn="l" fontAlgn="auto">
              <a:lnSpc>
                <a:spcPts val="1000"/>
              </a:lnSpc>
              <a:spcBef>
                <a:spcPts val="0"/>
              </a:spcBef>
              <a:spcAft>
                <a:spcPts val="0"/>
              </a:spcAft>
            </a:pPr>
            <a:r>
              <a:rPr lang="uk-UA" sz="1300" b="1" dirty="0" smtClean="0">
                <a:solidFill>
                  <a:srgbClr val="000000"/>
                </a:solidFill>
                <a:ea typeface="ＭＳ Ｐゴシック" pitchFamily="34" charset="-128"/>
                <a:sym typeface="Wingdings" pitchFamily="2" charset="2"/>
              </a:rPr>
              <a:t>                      	Польща        - </a:t>
            </a:r>
            <a:r>
              <a:rPr lang="uk-UA" sz="1300" b="1" dirty="0" smtClean="0">
                <a:solidFill>
                  <a:srgbClr val="740000"/>
                </a:solidFill>
                <a:ea typeface="ＭＳ Ｐゴシック" pitchFamily="34" charset="-128"/>
                <a:sym typeface="Wingdings" pitchFamily="2" charset="2"/>
              </a:rPr>
              <a:t>99,0% </a:t>
            </a:r>
          </a:p>
          <a:p>
            <a:pPr algn="l" fontAlgn="auto">
              <a:lnSpc>
                <a:spcPts val="1000"/>
              </a:lnSpc>
              <a:spcBef>
                <a:spcPts val="0"/>
              </a:spcBef>
              <a:spcAft>
                <a:spcPts val="0"/>
              </a:spcAft>
            </a:pPr>
            <a:r>
              <a:rPr lang="uk-UA" sz="1300" b="1" dirty="0" smtClean="0">
                <a:solidFill>
                  <a:srgbClr val="000000"/>
                </a:solidFill>
                <a:ea typeface="ＭＳ Ｐゴシック" pitchFamily="34" charset="-128"/>
                <a:sym typeface="Wingdings" pitchFamily="2" charset="2"/>
              </a:rPr>
              <a:t>                      	Чехія             - </a:t>
            </a:r>
            <a:r>
              <a:rPr lang="uk-UA" sz="1300" b="1" dirty="0" smtClean="0">
                <a:solidFill>
                  <a:srgbClr val="740000"/>
                </a:solidFill>
                <a:ea typeface="ＭＳ Ｐゴシック" pitchFamily="34" charset="-128"/>
                <a:sym typeface="Wingdings" pitchFamily="2" charset="2"/>
              </a:rPr>
              <a:t>98,0%</a:t>
            </a:r>
          </a:p>
          <a:p>
            <a:pPr algn="l" fontAlgn="auto">
              <a:lnSpc>
                <a:spcPts val="1000"/>
              </a:lnSpc>
              <a:spcBef>
                <a:spcPts val="0"/>
              </a:spcBef>
              <a:spcAft>
                <a:spcPts val="0"/>
              </a:spcAft>
            </a:pPr>
            <a:r>
              <a:rPr lang="uk-UA" sz="1300" b="1" dirty="0" smtClean="0">
                <a:solidFill>
                  <a:srgbClr val="000000"/>
                </a:solidFill>
                <a:ea typeface="ＭＳ Ｐゴシック" pitchFamily="34" charset="-128"/>
                <a:sym typeface="Wingdings" pitchFamily="2" charset="2"/>
              </a:rPr>
              <a:t>                      	Угорщина    - </a:t>
            </a:r>
            <a:r>
              <a:rPr lang="uk-UA" sz="1300" b="1" dirty="0" smtClean="0">
                <a:solidFill>
                  <a:srgbClr val="740000"/>
                </a:solidFill>
                <a:ea typeface="ＭＳ Ｐゴシック" pitchFamily="34" charset="-128"/>
                <a:sym typeface="Wingdings" pitchFamily="2" charset="2"/>
              </a:rPr>
              <a:t>96,0%</a:t>
            </a:r>
            <a:r>
              <a:rPr lang="uk-UA" sz="1300" b="1" dirty="0" smtClean="0">
                <a:solidFill>
                  <a:srgbClr val="000000"/>
                </a:solidFill>
                <a:ea typeface="ＭＳ Ｐゴシック" pitchFamily="34" charset="-128"/>
                <a:sym typeface="Wingdings" pitchFamily="2" charset="2"/>
              </a:rPr>
              <a:t>	                                      	Словаччина </a:t>
            </a:r>
            <a:r>
              <a:rPr lang="ru-RU" sz="1300" b="1" dirty="0" smtClean="0">
                <a:solidFill>
                  <a:srgbClr val="000000"/>
                </a:solidFill>
                <a:ea typeface="ＭＳ Ｐゴシック" pitchFamily="34" charset="-128"/>
                <a:sym typeface="Wingdings" pitchFamily="2" charset="2"/>
              </a:rPr>
              <a:t>- </a:t>
            </a:r>
            <a:r>
              <a:rPr lang="ru-RU" sz="1300" b="1" dirty="0">
                <a:solidFill>
                  <a:srgbClr val="740000"/>
                </a:solidFill>
                <a:ea typeface="ＭＳ Ｐゴシック" pitchFamily="34" charset="-128"/>
                <a:sym typeface="Wingdings" pitchFamily="2" charset="2"/>
              </a:rPr>
              <a:t>96,5%</a:t>
            </a:r>
          </a:p>
        </p:txBody>
      </p:sp>
      <p:sp>
        <p:nvSpPr>
          <p:cNvPr id="4" name="Прямоугольник 3"/>
          <p:cNvSpPr/>
          <p:nvPr/>
        </p:nvSpPr>
        <p:spPr>
          <a:xfrm>
            <a:off x="5010150" y="4687086"/>
            <a:ext cx="4048125" cy="1426031"/>
          </a:xfrm>
          <a:prstGeom prst="rect">
            <a:avLst/>
          </a:prstGeom>
        </p:spPr>
        <p:txBody>
          <a:bodyPr wrap="square">
            <a:spAutoFit/>
          </a:bodyPr>
          <a:lstStyle/>
          <a:p>
            <a:pPr algn="l">
              <a:lnSpc>
                <a:spcPts val="1300"/>
              </a:lnSpc>
            </a:pPr>
            <a:r>
              <a:rPr lang="ru-RU" sz="1400" dirty="0">
                <a:solidFill>
                  <a:srgbClr val="000000"/>
                </a:solidFill>
              </a:rPr>
              <a:t/>
            </a:r>
            <a:br>
              <a:rPr lang="ru-RU" sz="1400" dirty="0">
                <a:solidFill>
                  <a:srgbClr val="000000"/>
                </a:solidFill>
              </a:rPr>
            </a:br>
            <a:r>
              <a:rPr lang="ru-RU" sz="1400" b="1" kern="0" dirty="0" smtClean="0">
                <a:solidFill>
                  <a:srgbClr val="740000"/>
                </a:solidFill>
                <a:sym typeface="Wingdings"/>
              </a:rPr>
              <a:t> </a:t>
            </a:r>
            <a:r>
              <a:rPr lang="ru-RU" sz="1400" dirty="0" smtClean="0">
                <a:solidFill>
                  <a:srgbClr val="000000"/>
                </a:solidFill>
              </a:rPr>
              <a:t> </a:t>
            </a:r>
            <a:r>
              <a:rPr lang="uk-UA" sz="1300" b="1" dirty="0" smtClean="0">
                <a:solidFill>
                  <a:srgbClr val="000000"/>
                </a:solidFill>
              </a:rPr>
              <a:t>трактори</a:t>
            </a:r>
            <a:r>
              <a:rPr lang="uk-UA" sz="1400" b="1" dirty="0" smtClean="0">
                <a:solidFill>
                  <a:srgbClr val="000000"/>
                </a:solidFill>
              </a:rPr>
              <a:t/>
            </a:r>
            <a:br>
              <a:rPr lang="uk-UA" sz="1400" b="1" dirty="0" smtClean="0">
                <a:solidFill>
                  <a:srgbClr val="000000"/>
                </a:solidFill>
              </a:rPr>
            </a:br>
            <a:r>
              <a:rPr lang="uk-UA" sz="1400" b="1" kern="0" dirty="0" smtClean="0">
                <a:solidFill>
                  <a:srgbClr val="740000"/>
                </a:solidFill>
                <a:sym typeface="Wingdings"/>
              </a:rPr>
              <a:t></a:t>
            </a:r>
            <a:r>
              <a:rPr lang="uk-UA" sz="1400" b="1" dirty="0" smtClean="0">
                <a:solidFill>
                  <a:srgbClr val="000000"/>
                </a:solidFill>
              </a:rPr>
              <a:t>  </a:t>
            </a:r>
            <a:r>
              <a:rPr lang="uk-UA" sz="1300" b="1" dirty="0" smtClean="0">
                <a:solidFill>
                  <a:srgbClr val="000000"/>
                </a:solidFill>
              </a:rPr>
              <a:t>самохідні машини</a:t>
            </a:r>
            <a:r>
              <a:rPr lang="uk-UA" sz="1400" b="1" dirty="0" smtClean="0">
                <a:solidFill>
                  <a:srgbClr val="000000"/>
                </a:solidFill>
              </a:rPr>
              <a:t/>
            </a:r>
            <a:br>
              <a:rPr lang="uk-UA" sz="1400" b="1" dirty="0" smtClean="0">
                <a:solidFill>
                  <a:srgbClr val="000000"/>
                </a:solidFill>
              </a:rPr>
            </a:br>
            <a:r>
              <a:rPr lang="uk-UA" sz="1400" b="1" kern="0" dirty="0" smtClean="0">
                <a:solidFill>
                  <a:srgbClr val="740000"/>
                </a:solidFill>
                <a:sym typeface="Wingdings"/>
              </a:rPr>
              <a:t></a:t>
            </a:r>
            <a:r>
              <a:rPr lang="uk-UA" sz="1400" b="1" dirty="0" smtClean="0">
                <a:solidFill>
                  <a:srgbClr val="000000"/>
                </a:solidFill>
              </a:rPr>
              <a:t>  </a:t>
            </a:r>
            <a:r>
              <a:rPr lang="uk-UA" sz="1300" b="1" dirty="0" smtClean="0">
                <a:solidFill>
                  <a:srgbClr val="000000"/>
                </a:solidFill>
              </a:rPr>
              <a:t>сільськогосподарська </a:t>
            </a:r>
            <a:r>
              <a:rPr lang="uk-UA" sz="1300" b="1" dirty="0" smtClean="0">
                <a:solidFill>
                  <a:srgbClr val="000000"/>
                </a:solidFill>
              </a:rPr>
              <a:t>техніка та техніка </a:t>
            </a:r>
          </a:p>
          <a:p>
            <a:pPr algn="l">
              <a:lnSpc>
                <a:spcPts val="1300"/>
              </a:lnSpc>
            </a:pPr>
            <a:r>
              <a:rPr lang="uk-UA" sz="1300" b="1" dirty="0">
                <a:solidFill>
                  <a:srgbClr val="000000"/>
                </a:solidFill>
              </a:rPr>
              <a:t> </a:t>
            </a:r>
            <a:r>
              <a:rPr lang="uk-UA" sz="1300" b="1" dirty="0" smtClean="0">
                <a:solidFill>
                  <a:srgbClr val="000000"/>
                </a:solidFill>
              </a:rPr>
              <a:t>     </a:t>
            </a:r>
            <a:r>
              <a:rPr lang="uk-UA" sz="1300" b="1" dirty="0" smtClean="0">
                <a:solidFill>
                  <a:srgbClr val="000000"/>
                </a:solidFill>
              </a:rPr>
              <a:t>дорожніх </a:t>
            </a:r>
            <a:r>
              <a:rPr lang="uk-UA" sz="1300" b="1" dirty="0" smtClean="0">
                <a:solidFill>
                  <a:srgbClr val="000000"/>
                </a:solidFill>
              </a:rPr>
              <a:t>служб</a:t>
            </a:r>
            <a:r>
              <a:rPr lang="uk-UA" sz="1400" b="1" dirty="0" smtClean="0">
                <a:solidFill>
                  <a:srgbClr val="000000"/>
                </a:solidFill>
              </a:rPr>
              <a:t> </a:t>
            </a:r>
            <a:br>
              <a:rPr lang="uk-UA" sz="1400" b="1" dirty="0" smtClean="0">
                <a:solidFill>
                  <a:srgbClr val="000000"/>
                </a:solidFill>
              </a:rPr>
            </a:br>
            <a:r>
              <a:rPr lang="uk-UA" sz="1400" b="1" kern="0" dirty="0" smtClean="0">
                <a:solidFill>
                  <a:srgbClr val="740000"/>
                </a:solidFill>
                <a:sym typeface="Wingdings"/>
              </a:rPr>
              <a:t></a:t>
            </a:r>
            <a:r>
              <a:rPr lang="uk-UA" sz="1400" b="1" dirty="0" smtClean="0">
                <a:solidFill>
                  <a:srgbClr val="000000"/>
                </a:solidFill>
              </a:rPr>
              <a:t>  </a:t>
            </a:r>
            <a:r>
              <a:rPr lang="uk-UA" sz="1300" b="1" dirty="0" smtClean="0">
                <a:solidFill>
                  <a:srgbClr val="000000"/>
                </a:solidFill>
              </a:rPr>
              <a:t>електротранспорт (</a:t>
            </a:r>
            <a:r>
              <a:rPr lang="uk-UA" sz="1300" b="1" i="1" dirty="0" smtClean="0">
                <a:solidFill>
                  <a:srgbClr val="000000"/>
                </a:solidFill>
              </a:rPr>
              <a:t>трамваї, тролейбуси</a:t>
            </a:r>
            <a:r>
              <a:rPr lang="uk-UA" sz="1300" b="1" dirty="0" smtClean="0">
                <a:solidFill>
                  <a:srgbClr val="000000"/>
                </a:solidFill>
              </a:rPr>
              <a:t>) </a:t>
            </a:r>
            <a:br>
              <a:rPr lang="uk-UA" sz="1300" b="1" dirty="0" smtClean="0">
                <a:solidFill>
                  <a:srgbClr val="000000"/>
                </a:solidFill>
              </a:rPr>
            </a:br>
            <a:r>
              <a:rPr lang="uk-UA" sz="1400" b="1" kern="0" dirty="0" smtClean="0">
                <a:solidFill>
                  <a:srgbClr val="740000"/>
                </a:solidFill>
                <a:sym typeface="Wingdings"/>
              </a:rPr>
              <a:t>  </a:t>
            </a:r>
            <a:r>
              <a:rPr lang="uk-UA" sz="1300" b="1" dirty="0" smtClean="0">
                <a:solidFill>
                  <a:srgbClr val="000000"/>
                </a:solidFill>
              </a:rPr>
              <a:t>військова техніка та спецтехніка відповідних</a:t>
            </a:r>
          </a:p>
          <a:p>
            <a:pPr algn="l">
              <a:lnSpc>
                <a:spcPts val="1300"/>
              </a:lnSpc>
            </a:pPr>
            <a:r>
              <a:rPr lang="uk-UA" sz="1300" b="1" dirty="0">
                <a:solidFill>
                  <a:srgbClr val="000000"/>
                </a:solidFill>
              </a:rPr>
              <a:t> </a:t>
            </a:r>
            <a:r>
              <a:rPr lang="uk-UA" sz="1300" b="1" dirty="0" smtClean="0">
                <a:solidFill>
                  <a:srgbClr val="000000"/>
                </a:solidFill>
              </a:rPr>
              <a:t>     відомств</a:t>
            </a:r>
            <a:endParaRPr lang="uk-UA" sz="1300" b="1" dirty="0">
              <a:solidFill>
                <a:srgbClr val="000000"/>
              </a:solidFill>
              <a:ea typeface="ＭＳ Ｐゴシック" pitchFamily="34" charset="-128"/>
            </a:endParaRPr>
          </a:p>
        </p:txBody>
      </p:sp>
      <p:sp>
        <p:nvSpPr>
          <p:cNvPr id="17" name="Стрелка вниз 16"/>
          <p:cNvSpPr/>
          <p:nvPr/>
        </p:nvSpPr>
        <p:spPr>
          <a:xfrm rot="16200000">
            <a:off x="4552569" y="5028819"/>
            <a:ext cx="343662" cy="476250"/>
          </a:xfrm>
          <a:prstGeom prst="downArrow">
            <a:avLst/>
          </a:prstGeom>
          <a:solidFill>
            <a:srgbClr val="808080">
              <a:lumMod val="40000"/>
              <a:lumOff val="60000"/>
              <a:alpha val="34000"/>
            </a:srgbClr>
          </a:solidFill>
          <a:ln w="12700" cap="flat" cmpd="sng" algn="ctr">
            <a:solidFill>
              <a:srgbClr val="BBE0E3">
                <a:shade val="50000"/>
                <a:alpha val="34000"/>
              </a:srgbClr>
            </a:solidFill>
            <a:prstDash val="sysDash"/>
          </a:ln>
          <a:effectLst/>
        </p:spPr>
        <p:txBody>
          <a:bodyPr rtlCol="0" anchor="ctr"/>
          <a:lstStyle/>
          <a:p>
            <a:pPr fontAlgn="auto">
              <a:spcBef>
                <a:spcPts val="0"/>
              </a:spcBef>
              <a:spcAft>
                <a:spcPts val="0"/>
              </a:spcAft>
              <a:defRPr/>
            </a:pPr>
            <a:endParaRPr lang="uk-UA" sz="1800" kern="0" smtClean="0">
              <a:solidFill>
                <a:srgbClr val="FFFFFF"/>
              </a:solidFill>
              <a:latin typeface="Arial"/>
            </a:endParaRPr>
          </a:p>
        </p:txBody>
      </p:sp>
    </p:spTree>
    <p:extLst>
      <p:ext uri="{BB962C8B-B14F-4D97-AF65-F5344CB8AC3E}">
        <p14:creationId xmlns:p14="http://schemas.microsoft.com/office/powerpoint/2010/main" val="2827742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Прапор Євросоюзу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93178">
            <a:off x="6642500" y="95875"/>
            <a:ext cx="1045695" cy="10681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Класичний український синьо-жовтий прапор"/>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5312">
            <a:off x="7644803" y="244693"/>
            <a:ext cx="985834" cy="989966"/>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875" y="361950"/>
            <a:ext cx="1295400" cy="400050"/>
          </a:xfrm>
          <a:prstGeom prst="rect">
            <a:avLst/>
          </a:prstGeom>
        </p:spPr>
      </p:pic>
      <p:sp>
        <p:nvSpPr>
          <p:cNvPr id="7" name="Oval 18"/>
          <p:cNvSpPr>
            <a:spLocks noChangeArrowheads="1"/>
          </p:cNvSpPr>
          <p:nvPr/>
        </p:nvSpPr>
        <p:spPr bwMode="auto">
          <a:xfrm>
            <a:off x="8688388" y="6508750"/>
            <a:ext cx="455612" cy="349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573">
                <a:solidFill>
                  <a:srgbClr val="000000"/>
                </a:solidFill>
                <a:prstDash val="dash"/>
                <a:miter lim="800000"/>
                <a:headEnd/>
                <a:tailEnd/>
              </a14:hiddenLine>
            </a:ext>
          </a:extLst>
        </p:spPr>
        <p:txBody>
          <a:bodyPr lIns="90000" tIns="46800" rIns="90000" bIns="46800" anchor="ctr">
            <a:spAutoFit/>
          </a:bodyPr>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1000" dirty="0" smtClean="0">
                <a:solidFill>
                  <a:srgbClr val="800000"/>
                </a:solidFill>
              </a:rPr>
              <a:t>8</a:t>
            </a:r>
            <a:endParaRPr lang="uk-UA" sz="1000" dirty="0">
              <a:solidFill>
                <a:srgbClr val="800000"/>
              </a:solidFill>
            </a:endParaRPr>
          </a:p>
        </p:txBody>
      </p:sp>
      <p:sp>
        <p:nvSpPr>
          <p:cNvPr id="2" name="Заголовок 1"/>
          <p:cNvSpPr>
            <a:spLocks noGrp="1"/>
          </p:cNvSpPr>
          <p:nvPr>
            <p:ph type="ctrTitle"/>
          </p:nvPr>
        </p:nvSpPr>
        <p:spPr>
          <a:xfrm>
            <a:off x="361950" y="1171574"/>
            <a:ext cx="7772400" cy="762001"/>
          </a:xfrm>
        </p:spPr>
        <p:txBody>
          <a:bodyPr/>
          <a:lstStyle/>
          <a:p>
            <a:pPr marL="285750" lvl="0" indent="-285750" eaLnBrk="1" hangingPunct="1">
              <a:lnSpc>
                <a:spcPts val="1700"/>
              </a:lnSpc>
              <a:defRPr/>
            </a:pPr>
            <a:r>
              <a:rPr lang="ru-RU" sz="2400" b="1" dirty="0">
                <a:solidFill>
                  <a:srgbClr val="740000"/>
                </a:solidFill>
                <a:latin typeface="Times New Roman" pitchFamily="18" charset="0"/>
                <a:ea typeface="+mn-ea"/>
                <a:cs typeface="Times New Roman" pitchFamily="18" charset="0"/>
                <a:sym typeface="Wingdings"/>
              </a:rPr>
              <a:t> </a:t>
            </a:r>
            <a:r>
              <a:rPr lang="uk-UA" sz="2000" b="1" kern="1200" dirty="0">
                <a:solidFill>
                  <a:srgbClr val="003300"/>
                </a:solidFill>
                <a:latin typeface="Times New Roman" pitchFamily="18" charset="0"/>
                <a:ea typeface="+mn-ea"/>
                <a:cs typeface="Times New Roman" pitchFamily="18" charset="0"/>
              </a:rPr>
              <a:t>Забезпечення рівних прав </a:t>
            </a:r>
            <a:r>
              <a:rPr lang="uk-UA" sz="2000" b="1" kern="1200" dirty="0" smtClean="0">
                <a:solidFill>
                  <a:srgbClr val="003300"/>
                </a:solidFill>
                <a:latin typeface="Times New Roman" pitchFamily="18" charset="0"/>
                <a:ea typeface="+mn-ea"/>
                <a:cs typeface="Times New Roman" pitchFamily="18" charset="0"/>
              </a:rPr>
              <a:t>потерпілих</a:t>
            </a:r>
            <a:br>
              <a:rPr lang="uk-UA" sz="2000" b="1" kern="1200" dirty="0" smtClean="0">
                <a:solidFill>
                  <a:srgbClr val="003300"/>
                </a:solidFill>
                <a:latin typeface="Times New Roman" pitchFamily="18" charset="0"/>
                <a:ea typeface="+mn-ea"/>
                <a:cs typeface="Times New Roman" pitchFamily="18" charset="0"/>
              </a:rPr>
            </a:br>
            <a:r>
              <a:rPr lang="uk-UA" sz="2000" b="1" kern="1200" dirty="0" smtClean="0">
                <a:solidFill>
                  <a:srgbClr val="003300"/>
                </a:solidFill>
                <a:latin typeface="Times New Roman" pitchFamily="18" charset="0"/>
                <a:ea typeface="+mn-ea"/>
                <a:cs typeface="Times New Roman" pitchFamily="18" charset="0"/>
              </a:rPr>
              <a:t> </a:t>
            </a:r>
            <a:r>
              <a:rPr lang="uk-UA" sz="2000" b="1" kern="1200" dirty="0">
                <a:solidFill>
                  <a:srgbClr val="003300"/>
                </a:solidFill>
                <a:latin typeface="Times New Roman" pitchFamily="18" charset="0"/>
                <a:ea typeface="+mn-ea"/>
                <a:cs typeface="Times New Roman" pitchFamily="18" charset="0"/>
              </a:rPr>
              <a:t>у страховому відшкодуванні шкоди, заподіяної їх життю і </a:t>
            </a:r>
            <a:r>
              <a:rPr lang="uk-UA" sz="2000" b="1" kern="1200" dirty="0" smtClean="0">
                <a:solidFill>
                  <a:srgbClr val="003300"/>
                </a:solidFill>
                <a:latin typeface="Times New Roman" pitchFamily="18" charset="0"/>
                <a:ea typeface="+mn-ea"/>
                <a:cs typeface="Times New Roman" pitchFamily="18" charset="0"/>
              </a:rPr>
              <a:t>здоров'ю</a:t>
            </a:r>
            <a:r>
              <a:rPr lang="uk-UA" sz="2000" b="1" kern="1200" dirty="0">
                <a:solidFill>
                  <a:srgbClr val="003300"/>
                </a:solidFill>
                <a:latin typeface="Times New Roman" pitchFamily="18" charset="0"/>
                <a:ea typeface="+mn-ea"/>
                <a:cs typeface="Times New Roman" pitchFamily="18" charset="0"/>
              </a:rPr>
              <a:t> </a:t>
            </a:r>
            <a:r>
              <a:rPr lang="uk-UA" sz="2000" b="1" kern="1200" dirty="0" smtClean="0">
                <a:solidFill>
                  <a:srgbClr val="003300"/>
                </a:solidFill>
                <a:latin typeface="Times New Roman" pitchFamily="18" charset="0"/>
                <a:ea typeface="+mn-ea"/>
                <a:cs typeface="Times New Roman" pitchFamily="18" charset="0"/>
              </a:rPr>
              <a:t>в </a:t>
            </a:r>
            <a:r>
              <a:rPr lang="uk-UA" sz="2000" b="1" kern="1200" dirty="0">
                <a:solidFill>
                  <a:srgbClr val="003300"/>
                </a:solidFill>
                <a:latin typeface="Times New Roman" pitchFamily="18" charset="0"/>
                <a:ea typeface="+mn-ea"/>
                <a:cs typeface="Times New Roman" pitchFamily="18" charset="0"/>
              </a:rPr>
              <a:t>різних сегментах страхування</a:t>
            </a:r>
            <a:r>
              <a:rPr lang="uk-UA" sz="2000" b="1" kern="1200" dirty="0">
                <a:solidFill>
                  <a:srgbClr val="000000"/>
                </a:solidFill>
                <a:latin typeface="Times New Roman" pitchFamily="18" charset="0"/>
                <a:ea typeface="+mn-ea"/>
                <a:cs typeface="Times New Roman" pitchFamily="18" charset="0"/>
              </a:rPr>
              <a:t/>
            </a:r>
            <a:br>
              <a:rPr lang="uk-UA" sz="2000" b="1" kern="1200" dirty="0">
                <a:solidFill>
                  <a:srgbClr val="000000"/>
                </a:solidFill>
                <a:latin typeface="Times New Roman" pitchFamily="18" charset="0"/>
                <a:ea typeface="+mn-ea"/>
                <a:cs typeface="Times New Roman" pitchFamily="18" charset="0"/>
              </a:rPr>
            </a:br>
            <a:endParaRPr lang="ru-RU" sz="2000" b="1" dirty="0">
              <a:solidFill>
                <a:srgbClr val="003300"/>
              </a:solidFill>
              <a:effectLst>
                <a:outerShdw blurRad="38100" dist="38100" dir="2700000" algn="tl">
                  <a:srgbClr val="C0C0C0"/>
                </a:outerShdw>
              </a:effectLst>
              <a:latin typeface="Times New Roman" pitchFamily="18" charset="0"/>
              <a:cs typeface="Times New Roman" pitchFamily="18" charset="0"/>
            </a:endParaRPr>
          </a:p>
        </p:txBody>
      </p:sp>
      <p:sp>
        <p:nvSpPr>
          <p:cNvPr id="9" name="Заголовок 1"/>
          <p:cNvSpPr txBox="1">
            <a:spLocks/>
          </p:cNvSpPr>
          <p:nvPr/>
        </p:nvSpPr>
        <p:spPr bwMode="auto">
          <a:xfrm>
            <a:off x="3752850" y="3009900"/>
            <a:ext cx="4467226" cy="3257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180975" indent="-180975" algn="just" eaLnBrk="1" hangingPunct="1">
              <a:lnSpc>
                <a:spcPct val="70000"/>
              </a:lnSpc>
              <a:buFont typeface="Wingdings"/>
              <a:buChar char="Ø"/>
              <a:defRPr/>
            </a:pPr>
            <a:r>
              <a:rPr lang="uk-UA" sz="1300" b="1" dirty="0" smtClean="0">
                <a:solidFill>
                  <a:srgbClr val="740000"/>
                </a:solidFill>
                <a:latin typeface="Times New Roman" pitchFamily="18" charset="0"/>
                <a:cs typeface="Times New Roman" pitchFamily="18" charset="0"/>
              </a:rPr>
              <a:t> </a:t>
            </a:r>
            <a:r>
              <a:rPr lang="uk-UA" sz="1300" b="1" dirty="0" smtClean="0">
                <a:solidFill>
                  <a:schemeClr val="tx1"/>
                </a:solidFill>
                <a:latin typeface="Times New Roman" pitchFamily="18" charset="0"/>
                <a:cs typeface="Times New Roman" pitchFamily="18" charset="0"/>
              </a:rPr>
              <a:t>за договорами автострахування </a:t>
            </a:r>
            <a:r>
              <a:rPr lang="uk-UA" sz="1300" b="1" dirty="0" smtClean="0">
                <a:solidFill>
                  <a:srgbClr val="740000"/>
                </a:solidFill>
                <a:latin typeface="Times New Roman" pitchFamily="18" charset="0"/>
                <a:cs typeface="Times New Roman" pitchFamily="18" charset="0"/>
              </a:rPr>
              <a:t>в </a:t>
            </a:r>
            <a:r>
              <a:rPr lang="uk-UA" sz="1300" b="1" dirty="0">
                <a:solidFill>
                  <a:srgbClr val="740000"/>
                </a:solidFill>
                <a:latin typeface="Times New Roman" pitchFamily="18" charset="0"/>
                <a:cs typeface="Times New Roman" pitchFamily="18" charset="0"/>
              </a:rPr>
              <a:t>рамках </a:t>
            </a:r>
            <a:r>
              <a:rPr lang="uk-UA" sz="1300" b="1" dirty="0" smtClean="0">
                <a:solidFill>
                  <a:srgbClr val="740000"/>
                </a:solidFill>
                <a:latin typeface="Times New Roman" pitchFamily="18" charset="0"/>
                <a:cs typeface="Times New Roman" pitchFamily="18" charset="0"/>
              </a:rPr>
              <a:t>ЄС:</a:t>
            </a:r>
          </a:p>
          <a:p>
            <a:pPr marL="180975" indent="-180975" algn="just" eaLnBrk="1" hangingPunct="1">
              <a:lnSpc>
                <a:spcPct val="70000"/>
              </a:lnSpc>
              <a:defRPr/>
            </a:pPr>
            <a:r>
              <a:rPr lang="uk-UA" sz="1300" b="1" dirty="0" smtClean="0">
                <a:solidFill>
                  <a:srgbClr val="740000"/>
                </a:solidFill>
                <a:latin typeface="Times New Roman" pitchFamily="18" charset="0"/>
                <a:cs typeface="Times New Roman" pitchFamily="18" charset="0"/>
              </a:rPr>
              <a:t>     </a:t>
            </a:r>
            <a:r>
              <a:rPr lang="uk-UA" sz="1300" i="1" u="sng" dirty="0" smtClean="0">
                <a:solidFill>
                  <a:srgbClr val="000000"/>
                </a:solidFill>
                <a:latin typeface="Times New Roman" pitchFamily="18" charset="0"/>
                <a:cs typeface="Times New Roman" pitchFamily="18" charset="0"/>
              </a:rPr>
              <a:t>на </a:t>
            </a:r>
            <a:r>
              <a:rPr lang="uk-UA" sz="1300" i="1" u="sng" dirty="0">
                <a:solidFill>
                  <a:srgbClr val="000000"/>
                </a:solidFill>
                <a:latin typeface="Times New Roman" pitchFamily="18" charset="0"/>
                <a:cs typeface="Times New Roman" pitchFamily="18" charset="0"/>
              </a:rPr>
              <a:t>рівні </a:t>
            </a:r>
            <a:r>
              <a:rPr lang="uk-UA" sz="1300" b="1" i="1" dirty="0">
                <a:solidFill>
                  <a:srgbClr val="740000"/>
                </a:solidFill>
                <a:latin typeface="Times New Roman" pitchFamily="18" charset="0"/>
                <a:cs typeface="Times New Roman" pitchFamily="18" charset="0"/>
              </a:rPr>
              <a:t>1 000 000 євро </a:t>
            </a:r>
            <a:r>
              <a:rPr lang="uk-UA" sz="1300" i="1" dirty="0">
                <a:solidFill>
                  <a:srgbClr val="000000"/>
                </a:solidFill>
                <a:latin typeface="Times New Roman" pitchFamily="18" charset="0"/>
                <a:cs typeface="Times New Roman" pitchFamily="18" charset="0"/>
              </a:rPr>
              <a:t>на одного потерпілого або </a:t>
            </a:r>
            <a:r>
              <a:rPr lang="uk-UA" sz="1300" b="1" i="1" dirty="0">
                <a:solidFill>
                  <a:srgbClr val="740000"/>
                </a:solidFill>
                <a:latin typeface="Times New Roman" pitchFamily="18" charset="0"/>
                <a:cs typeface="Times New Roman" pitchFamily="18" charset="0"/>
              </a:rPr>
              <a:t>5 000 000 євро </a:t>
            </a:r>
            <a:r>
              <a:rPr lang="uk-UA" sz="1300" i="1" dirty="0">
                <a:solidFill>
                  <a:srgbClr val="000000"/>
                </a:solidFill>
                <a:latin typeface="Times New Roman" pitchFamily="18" charset="0"/>
                <a:cs typeface="Times New Roman" pitchFamily="18" charset="0"/>
              </a:rPr>
              <a:t>на одну страхову подію </a:t>
            </a:r>
            <a:r>
              <a:rPr lang="uk-UA" sz="1300" i="1" dirty="0" smtClean="0">
                <a:solidFill>
                  <a:srgbClr val="000000"/>
                </a:solidFill>
                <a:latin typeface="Times New Roman" pitchFamily="18" charset="0"/>
                <a:cs typeface="Times New Roman" pitchFamily="18" charset="0"/>
              </a:rPr>
              <a:t>за шкоду, заподіяну життю</a:t>
            </a:r>
          </a:p>
          <a:p>
            <a:pPr algn="just" eaLnBrk="1" hangingPunct="1">
              <a:lnSpc>
                <a:spcPct val="70000"/>
              </a:lnSpc>
              <a:defRPr/>
            </a:pPr>
            <a:endParaRPr lang="ru-RU" sz="1300" b="1" dirty="0">
              <a:solidFill>
                <a:srgbClr val="000000"/>
              </a:solidFill>
              <a:effectLst>
                <a:outerShdw blurRad="38100" dist="38100" dir="2700000" algn="tl">
                  <a:srgbClr val="C0C0C0"/>
                </a:outerShdw>
              </a:effectLst>
              <a:latin typeface="Times New Roman" pitchFamily="18" charset="0"/>
              <a:cs typeface="Times New Roman" pitchFamily="18" charset="0"/>
            </a:endParaRPr>
          </a:p>
          <a:p>
            <a:pPr marL="180975" indent="-180975" algn="just" eaLnBrk="1" hangingPunct="1">
              <a:lnSpc>
                <a:spcPct val="70000"/>
              </a:lnSpc>
              <a:buFont typeface="Wingdings"/>
              <a:buChar char="Ø"/>
              <a:defRPr/>
            </a:pPr>
            <a:r>
              <a:rPr lang="uk-UA" sz="1300" b="1" dirty="0" smtClean="0">
                <a:solidFill>
                  <a:srgbClr val="740000"/>
                </a:solidFill>
                <a:latin typeface="Times New Roman" pitchFamily="18" charset="0"/>
                <a:cs typeface="Times New Roman" pitchFamily="18" charset="0"/>
              </a:rPr>
              <a:t>Варшавська </a:t>
            </a:r>
            <a:r>
              <a:rPr lang="uk-UA" sz="1300" b="1" dirty="0">
                <a:solidFill>
                  <a:srgbClr val="740000"/>
                </a:solidFill>
                <a:latin typeface="Times New Roman" pitchFamily="18" charset="0"/>
                <a:cs typeface="Times New Roman" pitchFamily="18" charset="0"/>
              </a:rPr>
              <a:t>конвенція </a:t>
            </a:r>
            <a:r>
              <a:rPr lang="uk-UA" sz="1300" b="1" dirty="0" smtClean="0">
                <a:solidFill>
                  <a:srgbClr val="000000"/>
                </a:solidFill>
                <a:latin typeface="Times New Roman" pitchFamily="18" charset="0"/>
                <a:cs typeface="Times New Roman" pitchFamily="18" charset="0"/>
              </a:rPr>
              <a:t>з обов'язкового страхування </a:t>
            </a:r>
            <a:r>
              <a:rPr lang="uk-UA" sz="1300" b="1" dirty="0">
                <a:solidFill>
                  <a:srgbClr val="000000"/>
                </a:solidFill>
                <a:latin typeface="Times New Roman" pitchFamily="18" charset="0"/>
                <a:cs typeface="Times New Roman" pitchFamily="18" charset="0"/>
              </a:rPr>
              <a:t>пасажирів цивільної авіації </a:t>
            </a:r>
            <a:r>
              <a:rPr lang="uk-UA" sz="1300" b="1" dirty="0">
                <a:solidFill>
                  <a:srgbClr val="740000"/>
                </a:solidFill>
                <a:latin typeface="Times New Roman" pitchFamily="18" charset="0"/>
                <a:cs typeface="Times New Roman" pitchFamily="18" charset="0"/>
              </a:rPr>
              <a:t>вимагає не менше </a:t>
            </a:r>
            <a:r>
              <a:rPr lang="uk-UA" sz="1300" b="1" dirty="0" smtClean="0">
                <a:solidFill>
                  <a:srgbClr val="740000"/>
                </a:solidFill>
                <a:latin typeface="Times New Roman" pitchFamily="18" charset="0"/>
                <a:cs typeface="Times New Roman" pitchFamily="18" charset="0"/>
              </a:rPr>
              <a:t>$250 </a:t>
            </a:r>
            <a:r>
              <a:rPr lang="uk-UA" sz="1300" b="1" dirty="0">
                <a:solidFill>
                  <a:srgbClr val="740000"/>
                </a:solidFill>
                <a:latin typeface="Times New Roman" pitchFamily="18" charset="0"/>
                <a:cs typeface="Times New Roman" pitchFamily="18" charset="0"/>
              </a:rPr>
              <a:t>тис</a:t>
            </a:r>
            <a:r>
              <a:rPr lang="uk-UA" sz="1300" b="1" dirty="0" smtClean="0">
                <a:solidFill>
                  <a:srgbClr val="740000"/>
                </a:solidFill>
                <a:latin typeface="Times New Roman" pitchFamily="18" charset="0"/>
                <a:cs typeface="Times New Roman" pitchFamily="18" charset="0"/>
              </a:rPr>
              <a:t>. </a:t>
            </a:r>
            <a:r>
              <a:rPr lang="uk-UA" sz="1300" b="1" dirty="0" smtClean="0">
                <a:solidFill>
                  <a:schemeClr val="tx1"/>
                </a:solidFill>
                <a:latin typeface="Times New Roman" pitchFamily="18" charset="0"/>
                <a:cs typeface="Times New Roman" pitchFamily="18" charset="0"/>
              </a:rPr>
              <a:t>на особу / пасажирське крісло </a:t>
            </a:r>
            <a:endParaRPr lang="uk-UA" sz="1300" b="1" dirty="0" smtClean="0">
              <a:solidFill>
                <a:schemeClr val="tx1"/>
              </a:solidFill>
              <a:latin typeface="Times New Roman" pitchFamily="18" charset="0"/>
              <a:cs typeface="Times New Roman" pitchFamily="18" charset="0"/>
            </a:endParaRPr>
          </a:p>
          <a:p>
            <a:pPr marL="180975" indent="-180975" algn="just" eaLnBrk="1" hangingPunct="1">
              <a:lnSpc>
                <a:spcPct val="70000"/>
              </a:lnSpc>
              <a:buFont typeface="Wingdings"/>
              <a:buChar char="Ø"/>
              <a:defRPr/>
            </a:pPr>
            <a:endParaRPr lang="uk-UA" sz="1300" b="1" dirty="0">
              <a:solidFill>
                <a:srgbClr val="740000"/>
              </a:solidFill>
              <a:effectLst>
                <a:outerShdw blurRad="38100" dist="38100" dir="2700000" algn="tl">
                  <a:srgbClr val="C0C0C0"/>
                </a:outerShdw>
              </a:effectLst>
              <a:latin typeface="Times New Roman" pitchFamily="18" charset="0"/>
              <a:cs typeface="Times New Roman" pitchFamily="18" charset="0"/>
              <a:sym typeface="Wingdings"/>
            </a:endParaRPr>
          </a:p>
          <a:p>
            <a:pPr marL="180975" indent="-180975" algn="just" eaLnBrk="1" hangingPunct="1">
              <a:lnSpc>
                <a:spcPct val="70000"/>
              </a:lnSpc>
              <a:buFont typeface="Wingdings"/>
              <a:buChar char="Ø"/>
              <a:defRPr/>
            </a:pPr>
            <a:r>
              <a:rPr lang="uk-UA" sz="1300" b="1" dirty="0">
                <a:solidFill>
                  <a:srgbClr val="740000"/>
                </a:solidFill>
                <a:latin typeface="Times New Roman" pitchFamily="18" charset="0"/>
                <a:cs typeface="Times New Roman" pitchFamily="18" charset="0"/>
              </a:rPr>
              <a:t>Ліміт відповідальності </a:t>
            </a:r>
            <a:r>
              <a:rPr lang="uk-UA" sz="1300" b="1" dirty="0">
                <a:solidFill>
                  <a:srgbClr val="000000"/>
                </a:solidFill>
                <a:latin typeface="Times New Roman" pitchFamily="18" charset="0"/>
                <a:cs typeface="Times New Roman" pitchFamily="18" charset="0"/>
              </a:rPr>
              <a:t>за договорами страхування пасажирів кораблів, паромів, як правило, </a:t>
            </a:r>
            <a:r>
              <a:rPr lang="uk-UA" sz="1300" b="1" dirty="0">
                <a:solidFill>
                  <a:srgbClr val="740000"/>
                </a:solidFill>
                <a:latin typeface="Times New Roman" pitchFamily="18" charset="0"/>
                <a:cs typeface="Times New Roman" pitchFamily="18" charset="0"/>
              </a:rPr>
              <a:t>не менше $ </a:t>
            </a:r>
            <a:r>
              <a:rPr lang="uk-UA" sz="1300" b="1" dirty="0" smtClean="0">
                <a:solidFill>
                  <a:srgbClr val="740000"/>
                </a:solidFill>
                <a:latin typeface="Times New Roman" pitchFamily="18" charset="0"/>
                <a:cs typeface="Times New Roman" pitchFamily="18" charset="0"/>
              </a:rPr>
              <a:t>100 </a:t>
            </a:r>
            <a:r>
              <a:rPr lang="uk-UA" sz="1300" b="1" dirty="0">
                <a:solidFill>
                  <a:srgbClr val="740000"/>
                </a:solidFill>
                <a:latin typeface="Times New Roman" pitchFamily="18" charset="0"/>
                <a:cs typeface="Times New Roman" pitchFamily="18" charset="0"/>
              </a:rPr>
              <a:t>тис</a:t>
            </a:r>
            <a:r>
              <a:rPr lang="uk-UA" sz="1300" b="1" dirty="0" smtClean="0">
                <a:solidFill>
                  <a:srgbClr val="740000"/>
                </a:solidFill>
                <a:latin typeface="Times New Roman" pitchFamily="18" charset="0"/>
                <a:cs typeface="Times New Roman" pitchFamily="18" charset="0"/>
              </a:rPr>
              <a:t>. </a:t>
            </a:r>
            <a:r>
              <a:rPr lang="uk-UA" sz="1300" b="1" dirty="0" smtClean="0">
                <a:solidFill>
                  <a:schemeClr val="tx1"/>
                </a:solidFill>
                <a:latin typeface="Times New Roman" pitchFamily="18" charset="0"/>
                <a:cs typeface="Times New Roman" pitchFamily="18" charset="0"/>
              </a:rPr>
              <a:t>на страхову подію </a:t>
            </a:r>
            <a:endParaRPr lang="uk-UA" sz="1300" b="1" dirty="0" smtClean="0">
              <a:solidFill>
                <a:schemeClr val="tx1"/>
              </a:solidFill>
              <a:latin typeface="Times New Roman" pitchFamily="18" charset="0"/>
              <a:cs typeface="Times New Roman" pitchFamily="18" charset="0"/>
            </a:endParaRPr>
          </a:p>
          <a:p>
            <a:pPr algn="just" eaLnBrk="1" hangingPunct="1">
              <a:lnSpc>
                <a:spcPct val="70000"/>
              </a:lnSpc>
              <a:defRPr/>
            </a:pPr>
            <a:endParaRPr lang="ru-RU" sz="1300" b="1" dirty="0" smtClean="0">
              <a:solidFill>
                <a:srgbClr val="003300"/>
              </a:solidFill>
              <a:effectLst>
                <a:outerShdw blurRad="38100" dist="38100" dir="2700000" algn="tl">
                  <a:srgbClr val="C0C0C0"/>
                </a:outerShdw>
              </a:effectLst>
              <a:latin typeface="Times New Roman" pitchFamily="18" charset="0"/>
              <a:cs typeface="Times New Roman" pitchFamily="18" charset="0"/>
            </a:endParaRPr>
          </a:p>
          <a:p>
            <a:pPr marL="180975" indent="-180975" algn="just" eaLnBrk="1" hangingPunct="1">
              <a:lnSpc>
                <a:spcPct val="70000"/>
              </a:lnSpc>
              <a:defRPr/>
            </a:pPr>
            <a:r>
              <a:rPr lang="ru-RU" sz="1300" b="1" dirty="0" smtClean="0">
                <a:solidFill>
                  <a:srgbClr val="740000"/>
                </a:solidFill>
                <a:effectLst>
                  <a:outerShdw blurRad="38100" dist="38100" dir="2700000" algn="tl">
                    <a:srgbClr val="C0C0C0"/>
                  </a:outerShdw>
                </a:effectLst>
                <a:latin typeface="Times New Roman" pitchFamily="18" charset="0"/>
                <a:cs typeface="Times New Roman" pitchFamily="18" charset="0"/>
                <a:sym typeface="Wingdings"/>
              </a:rPr>
              <a:t> </a:t>
            </a:r>
            <a:r>
              <a:rPr lang="uk-UA" sz="1300" b="1" dirty="0" smtClean="0">
                <a:solidFill>
                  <a:srgbClr val="740000"/>
                </a:solidFill>
                <a:effectLst>
                  <a:outerShdw blurRad="38100" dist="38100" dir="2700000" algn="tl">
                    <a:srgbClr val="C0C0C0"/>
                  </a:outerShdw>
                </a:effectLst>
                <a:latin typeface="Times New Roman" pitchFamily="18" charset="0"/>
                <a:cs typeface="Times New Roman" pitchFamily="18" charset="0"/>
                <a:sym typeface="Wingdings"/>
              </a:rPr>
              <a:t>В Україні пасажирів, водіїв, працівників </a:t>
            </a:r>
            <a:r>
              <a:rPr lang="uk-UA" sz="1300" b="1" dirty="0" smtClean="0">
                <a:solidFill>
                  <a:srgbClr val="000000"/>
                </a:solidFill>
                <a:latin typeface="Times New Roman" pitchFamily="18" charset="0"/>
                <a:cs typeface="Times New Roman" pitchFamily="18" charset="0"/>
              </a:rPr>
              <a:t>на залізничному, морському, внутрішньому водному, автомобільному і електричному (</a:t>
            </a:r>
            <a:r>
              <a:rPr lang="uk-UA" sz="1300" i="1" dirty="0" smtClean="0">
                <a:solidFill>
                  <a:srgbClr val="000000"/>
                </a:solidFill>
                <a:latin typeface="Times New Roman" pitchFamily="18" charset="0"/>
                <a:cs typeface="Times New Roman" pitchFamily="18" charset="0"/>
              </a:rPr>
              <a:t>крім внутрішнього міського</a:t>
            </a:r>
            <a:r>
              <a:rPr lang="uk-UA" sz="1300" b="1" dirty="0" smtClean="0">
                <a:solidFill>
                  <a:srgbClr val="000000"/>
                </a:solidFill>
                <a:latin typeface="Times New Roman" pitchFamily="18" charset="0"/>
                <a:cs typeface="Times New Roman" pitchFamily="18" charset="0"/>
              </a:rPr>
              <a:t>) </a:t>
            </a:r>
            <a:r>
              <a:rPr lang="uk-UA" sz="1300" b="1" dirty="0">
                <a:solidFill>
                  <a:srgbClr val="000000"/>
                </a:solidFill>
                <a:latin typeface="Times New Roman" pitchFamily="18" charset="0"/>
                <a:cs typeface="Times New Roman" pitchFamily="18" charset="0"/>
              </a:rPr>
              <a:t>транспорті - </a:t>
            </a:r>
            <a:r>
              <a:rPr lang="uk-UA" sz="1300" b="1" dirty="0" smtClean="0">
                <a:solidFill>
                  <a:srgbClr val="740000"/>
                </a:solidFill>
                <a:latin typeface="Times New Roman" pitchFamily="18" charset="0"/>
                <a:cs typeface="Times New Roman" pitchFamily="18" charset="0"/>
              </a:rPr>
              <a:t>6 </a:t>
            </a:r>
            <a:r>
              <a:rPr lang="uk-UA" sz="1300" b="1" dirty="0">
                <a:solidFill>
                  <a:srgbClr val="740000"/>
                </a:solidFill>
                <a:latin typeface="Times New Roman" pitchFamily="18" charset="0"/>
                <a:cs typeface="Times New Roman" pitchFamily="18" charset="0"/>
              </a:rPr>
              <a:t>000 неоподатковуваних мінімумів доходів </a:t>
            </a:r>
            <a:r>
              <a:rPr lang="uk-UA" sz="1300" b="1" dirty="0" smtClean="0">
                <a:solidFill>
                  <a:srgbClr val="740000"/>
                </a:solidFill>
                <a:latin typeface="Times New Roman" pitchFamily="18" charset="0"/>
                <a:cs typeface="Times New Roman" pitchFamily="18" charset="0"/>
              </a:rPr>
              <a:t>громадян </a:t>
            </a:r>
            <a:r>
              <a:rPr lang="uk-UA" sz="1300" b="1" dirty="0" smtClean="0">
                <a:solidFill>
                  <a:schemeClr val="tx1"/>
                </a:solidFill>
                <a:latin typeface="Times New Roman" pitchFamily="18" charset="0"/>
                <a:cs typeface="Times New Roman" pitchFamily="18" charset="0"/>
              </a:rPr>
              <a:t>для кожного застрахованого</a:t>
            </a:r>
            <a:endParaRPr lang="ru-RU" sz="1300" b="1" dirty="0">
              <a:solidFill>
                <a:schemeClr val="tx1"/>
              </a:solidFill>
              <a:effectLst>
                <a:outerShdw blurRad="38100" dist="38100" dir="2700000" algn="tl">
                  <a:srgbClr val="C0C0C0"/>
                </a:outerShdw>
              </a:effectLst>
              <a:latin typeface="Times New Roman" pitchFamily="18" charset="0"/>
              <a:cs typeface="Times New Roman" pitchFamily="18" charset="0"/>
            </a:endParaRPr>
          </a:p>
          <a:p>
            <a:pPr eaLnBrk="1" hangingPunct="1">
              <a:lnSpc>
                <a:spcPct val="70000"/>
              </a:lnSpc>
              <a:defRPr/>
            </a:pPr>
            <a:r>
              <a:rPr lang="ru-RU" sz="900" i="1" dirty="0" smtClean="0">
                <a:solidFill>
                  <a:schemeClr val="tx1"/>
                </a:solidFill>
                <a:effectLst>
                  <a:outerShdw blurRad="38100" dist="38100" dir="2700000" algn="tl">
                    <a:srgbClr val="C0C0C0"/>
                  </a:outerShdw>
                </a:effectLst>
                <a:latin typeface="Times New Roman" pitchFamily="18" charset="0"/>
                <a:cs typeface="Times New Roman" pitchFamily="18" charset="0"/>
              </a:rPr>
              <a:t> </a:t>
            </a:r>
            <a:endParaRPr lang="ru-RU" sz="900" i="1" dirty="0">
              <a:solidFill>
                <a:schemeClr val="tx1"/>
              </a:solidFill>
              <a:effectLst>
                <a:outerShdw blurRad="38100" dist="38100" dir="2700000" algn="tl">
                  <a:srgbClr val="C0C0C0"/>
                </a:outerShdw>
              </a:effectLst>
              <a:latin typeface="Times New Roman" pitchFamily="18" charset="0"/>
              <a:cs typeface="Times New Roman" pitchFamily="18" charset="0"/>
            </a:endParaRPr>
          </a:p>
          <a:p>
            <a:pPr eaLnBrk="1" hangingPunct="1">
              <a:lnSpc>
                <a:spcPct val="70000"/>
              </a:lnSpc>
              <a:defRPr/>
            </a:pPr>
            <a:endParaRPr lang="ru-RU" sz="1200" b="1" dirty="0">
              <a:solidFill>
                <a:srgbClr val="003300"/>
              </a:solidFill>
              <a:effectLst>
                <a:outerShdw blurRad="38100" dist="38100" dir="2700000" algn="tl">
                  <a:srgbClr val="C0C0C0"/>
                </a:outerShdw>
              </a:effectLst>
              <a:latin typeface="Times New Roman" pitchFamily="18" charset="0"/>
              <a:cs typeface="Times New Roman" pitchFamily="18" charset="0"/>
            </a:endParaRPr>
          </a:p>
          <a:p>
            <a:pPr eaLnBrk="1" hangingPunct="1">
              <a:lnSpc>
                <a:spcPct val="70000"/>
              </a:lnSpc>
              <a:defRPr/>
            </a:pPr>
            <a:endParaRPr lang="ru-RU" sz="1200" b="1" dirty="0">
              <a:solidFill>
                <a:srgbClr val="003300"/>
              </a:solidFill>
              <a:effectLst>
                <a:outerShdw blurRad="38100" dist="38100" dir="2700000" algn="tl">
                  <a:srgbClr val="C0C0C0"/>
                </a:outerShdw>
              </a:effectLst>
              <a:latin typeface="Times New Roman" pitchFamily="18" charset="0"/>
              <a:cs typeface="Times New Roman" pitchFamily="18" charset="0"/>
            </a:endParaRPr>
          </a:p>
        </p:txBody>
      </p:sp>
      <p:sp>
        <p:nvSpPr>
          <p:cNvPr id="10" name="Прямоугольник 9"/>
          <p:cNvSpPr/>
          <p:nvPr/>
        </p:nvSpPr>
        <p:spPr>
          <a:xfrm>
            <a:off x="1390649" y="2266147"/>
            <a:ext cx="7229475" cy="398379"/>
          </a:xfrm>
          <a:prstGeom prst="rect">
            <a:avLst/>
          </a:prstGeom>
          <a:solidFill>
            <a:schemeClr val="bg1">
              <a:lumMod val="75000"/>
              <a:alpha val="22000"/>
            </a:schemeClr>
          </a:solidFill>
        </p:spPr>
        <p:txBody>
          <a:bodyPr wrap="square">
            <a:spAutoFit/>
          </a:bodyPr>
          <a:lstStyle/>
          <a:p>
            <a:pPr>
              <a:lnSpc>
                <a:spcPct val="70000"/>
              </a:lnSpc>
              <a:defRPr/>
            </a:pPr>
            <a:r>
              <a:rPr lang="uk-UA" sz="1400" b="1" i="1" dirty="0" smtClean="0">
                <a:solidFill>
                  <a:srgbClr val="740000"/>
                </a:solidFill>
              </a:rPr>
              <a:t>Надання </a:t>
            </a:r>
            <a:r>
              <a:rPr lang="uk-UA" sz="1400" b="1" i="1" dirty="0">
                <a:solidFill>
                  <a:srgbClr val="740000"/>
                </a:solidFill>
              </a:rPr>
              <a:t>пріоритету страхової компенсації шкоди, заподіяної життю та здоров'ю потерпілих пасажирів і водіїв</a:t>
            </a:r>
            <a:endParaRPr lang="ru-RU" sz="1400" b="1" i="1" kern="0" dirty="0">
              <a:solidFill>
                <a:srgbClr val="740000"/>
              </a:solidFill>
            </a:endParaRPr>
          </a:p>
        </p:txBody>
      </p:sp>
      <p:sp>
        <p:nvSpPr>
          <p:cNvPr id="12" name="Овал 11"/>
          <p:cNvSpPr/>
          <p:nvPr/>
        </p:nvSpPr>
        <p:spPr>
          <a:xfrm>
            <a:off x="752476" y="2247901"/>
            <a:ext cx="476250" cy="361950"/>
          </a:xfrm>
          <a:prstGeom prst="ellipse">
            <a:avLst/>
          </a:prstGeom>
          <a:solidFill>
            <a:srgbClr val="FFFFFF">
              <a:lumMod val="95000"/>
            </a:srgbClr>
          </a:solidFill>
          <a:ln w="25400" cap="flat" cmpd="sng" algn="ctr">
            <a:solidFill>
              <a:srgbClr val="FFFFFF">
                <a:lumMod val="75000"/>
                <a:alpha val="34000"/>
              </a:srgbClr>
            </a:solidFill>
            <a:prstDash val="solid"/>
          </a:ln>
          <a:effectLst/>
        </p:spPr>
        <p:txBody>
          <a:bodyPr rtlCol="0" anchor="ctr"/>
          <a:lstStyle/>
          <a:p>
            <a:pPr fontAlgn="auto">
              <a:spcBef>
                <a:spcPts val="0"/>
              </a:spcBef>
              <a:spcAft>
                <a:spcPts val="0"/>
              </a:spcAft>
              <a:defRPr/>
            </a:pPr>
            <a:r>
              <a:rPr lang="ru-RU" sz="1400" kern="0" dirty="0" smtClean="0">
                <a:solidFill>
                  <a:srgbClr val="740000"/>
                </a:solidFill>
                <a:latin typeface="Arial"/>
              </a:rPr>
              <a:t>!!!</a:t>
            </a:r>
            <a:endParaRPr lang="uk-UA" sz="1400" kern="0" dirty="0">
              <a:solidFill>
                <a:srgbClr val="740000"/>
              </a:solidFill>
              <a:latin typeface="Arial"/>
            </a:endParaRPr>
          </a:p>
        </p:txBody>
      </p:sp>
      <p:sp>
        <p:nvSpPr>
          <p:cNvPr id="3" name="Пятиугольник 2"/>
          <p:cNvSpPr/>
          <p:nvPr/>
        </p:nvSpPr>
        <p:spPr>
          <a:xfrm>
            <a:off x="180974" y="3733800"/>
            <a:ext cx="3381375" cy="1151382"/>
          </a:xfrm>
          <a:prstGeom prst="homePlate">
            <a:avLst/>
          </a:prstGeom>
          <a:solidFill>
            <a:schemeClr val="accent3">
              <a:lumMod val="95000"/>
              <a:alpha val="48000"/>
            </a:schemeClr>
          </a:solid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70000"/>
              </a:lnSpc>
              <a:defRPr/>
            </a:pPr>
            <a:r>
              <a:rPr lang="uk-UA" b="1" dirty="0" smtClean="0">
                <a:solidFill>
                  <a:srgbClr val="003300"/>
                </a:solidFill>
                <a:latin typeface="Times New Roman" pitchFamily="18" charset="0"/>
                <a:cs typeface="Times New Roman" pitchFamily="18" charset="0"/>
              </a:rPr>
              <a:t>Страхування</a:t>
            </a:r>
          </a:p>
          <a:p>
            <a:pPr lvl="0">
              <a:lnSpc>
                <a:spcPct val="70000"/>
              </a:lnSpc>
              <a:defRPr/>
            </a:pPr>
            <a:r>
              <a:rPr lang="uk-UA" b="1" dirty="0" smtClean="0">
                <a:solidFill>
                  <a:srgbClr val="003300"/>
                </a:solidFill>
                <a:latin typeface="Times New Roman" pitchFamily="18" charset="0"/>
                <a:cs typeface="Times New Roman" pitchFamily="18" charset="0"/>
              </a:rPr>
              <a:t> </a:t>
            </a:r>
            <a:r>
              <a:rPr lang="uk-UA" b="1" dirty="0">
                <a:solidFill>
                  <a:srgbClr val="003300"/>
                </a:solidFill>
                <a:latin typeface="Times New Roman" pitchFamily="18" charset="0"/>
                <a:cs typeface="Times New Roman" pitchFamily="18" charset="0"/>
              </a:rPr>
              <a:t>життя і здоров'я</a:t>
            </a:r>
            <a:endParaRPr lang="ru-RU" sz="2000" b="1" dirty="0">
              <a:solidFill>
                <a:srgbClr val="003300"/>
              </a:solidFill>
              <a:effectLst>
                <a:outerShdw blurRad="38100" dist="38100" dir="2700000" algn="tl">
                  <a:srgbClr val="C0C0C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2087116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ctrTitle"/>
          </p:nvPr>
        </p:nvSpPr>
        <p:spPr>
          <a:xfrm>
            <a:off x="531813" y="1609725"/>
            <a:ext cx="7772400" cy="390526"/>
          </a:xfrm>
        </p:spPr>
        <p:txBody>
          <a:bodyPr/>
          <a:lstStyle/>
          <a:p>
            <a:pPr marL="285750" lvl="0" indent="-285750" eaLnBrk="1" hangingPunct="1">
              <a:lnSpc>
                <a:spcPts val="1700"/>
              </a:lnSpc>
              <a:defRPr/>
            </a:pPr>
            <a:r>
              <a:rPr lang="ru-RU" sz="2400" b="1" dirty="0">
                <a:solidFill>
                  <a:srgbClr val="740000"/>
                </a:solidFill>
                <a:latin typeface="Times New Roman" pitchFamily="18" charset="0"/>
                <a:ea typeface="+mn-ea"/>
                <a:cs typeface="Times New Roman" pitchFamily="18" charset="0"/>
                <a:sym typeface="Wingdings"/>
              </a:rPr>
              <a:t> </a:t>
            </a:r>
            <a:r>
              <a:rPr lang="uk-UA" sz="2000" b="1" dirty="0" smtClean="0">
                <a:solidFill>
                  <a:srgbClr val="003300"/>
                </a:solidFill>
                <a:latin typeface="Times New Roman" pitchFamily="18" charset="0"/>
                <a:ea typeface="+mn-ea"/>
                <a:cs typeface="Times New Roman" pitchFamily="18" charset="0"/>
                <a:sym typeface="Wingdings"/>
              </a:rPr>
              <a:t>Більш</a:t>
            </a:r>
            <a:r>
              <a:rPr lang="ru-RU" sz="2400" b="1" dirty="0" smtClean="0">
                <a:solidFill>
                  <a:srgbClr val="740000"/>
                </a:solidFill>
                <a:latin typeface="Times New Roman" pitchFamily="18" charset="0"/>
                <a:ea typeface="+mn-ea"/>
                <a:cs typeface="Times New Roman" pitchFamily="18" charset="0"/>
                <a:sym typeface="Wingdings"/>
              </a:rPr>
              <a:t> </a:t>
            </a:r>
            <a:r>
              <a:rPr lang="uk-UA" sz="2000" b="1" kern="1200" dirty="0">
                <a:solidFill>
                  <a:srgbClr val="003300"/>
                </a:solidFill>
                <a:latin typeface="Times New Roman" pitchFamily="18" charset="0"/>
                <a:ea typeface="+mn-ea"/>
                <a:cs typeface="Times New Roman" pitchFamily="18" charset="0"/>
                <a:sym typeface="Wingdings"/>
              </a:rPr>
              <a:t>ш</a:t>
            </a:r>
            <a:r>
              <a:rPr lang="uk-UA" sz="2000" b="1" kern="1200" dirty="0" smtClean="0">
                <a:solidFill>
                  <a:srgbClr val="003300"/>
                </a:solidFill>
                <a:latin typeface="Times New Roman" pitchFamily="18" charset="0"/>
                <a:ea typeface="+mn-ea"/>
                <a:cs typeface="Times New Roman" pitchFamily="18" charset="0"/>
              </a:rPr>
              <a:t>ироке </a:t>
            </a:r>
            <a:r>
              <a:rPr lang="uk-UA" sz="2000" b="1" kern="1200" dirty="0">
                <a:solidFill>
                  <a:srgbClr val="003300"/>
                </a:solidFill>
                <a:latin typeface="Times New Roman" pitchFamily="18" charset="0"/>
                <a:ea typeface="+mn-ea"/>
                <a:cs typeface="Times New Roman" pitchFamily="18" charset="0"/>
              </a:rPr>
              <a:t>та ефективне застосування </a:t>
            </a:r>
            <a:r>
              <a:rPr lang="uk-UA" sz="2000" b="1" kern="1200" dirty="0" smtClean="0">
                <a:solidFill>
                  <a:srgbClr val="003300"/>
                </a:solidFill>
                <a:latin typeface="Times New Roman" pitchFamily="18" charset="0"/>
                <a:ea typeface="+mn-ea"/>
                <a:cs typeface="Times New Roman" pitchFamily="18" charset="0"/>
              </a:rPr>
              <a:t/>
            </a:r>
            <a:br>
              <a:rPr lang="uk-UA" sz="2000" b="1" kern="1200" dirty="0" smtClean="0">
                <a:solidFill>
                  <a:srgbClr val="003300"/>
                </a:solidFill>
                <a:latin typeface="Times New Roman" pitchFamily="18" charset="0"/>
                <a:ea typeface="+mn-ea"/>
                <a:cs typeface="Times New Roman" pitchFamily="18" charset="0"/>
              </a:rPr>
            </a:br>
            <a:r>
              <a:rPr lang="uk-UA" sz="2000" b="1" kern="1200" dirty="0" smtClean="0">
                <a:solidFill>
                  <a:srgbClr val="003300"/>
                </a:solidFill>
                <a:latin typeface="Times New Roman" pitchFamily="18" charset="0"/>
                <a:ea typeface="+mn-ea"/>
                <a:cs typeface="Times New Roman" pitchFamily="18" charset="0"/>
              </a:rPr>
              <a:t>стимулюючої </a:t>
            </a:r>
            <a:r>
              <a:rPr lang="uk-UA" sz="2000" b="1" kern="1200" dirty="0">
                <a:solidFill>
                  <a:srgbClr val="003300"/>
                </a:solidFill>
                <a:latin typeface="Times New Roman" pitchFamily="18" charset="0"/>
                <a:ea typeface="+mn-ea"/>
                <a:cs typeface="Times New Roman" pitchFamily="18" charset="0"/>
              </a:rPr>
              <a:t>системи «бонус-малус» при укладанні внутрішніх договорів страхування</a:t>
            </a:r>
            <a:r>
              <a:rPr lang="uk-UA" sz="2000" b="1" kern="1200" dirty="0">
                <a:solidFill>
                  <a:srgbClr val="000000"/>
                </a:solidFill>
                <a:latin typeface="Times New Roman" pitchFamily="18" charset="0"/>
                <a:ea typeface="+mn-ea"/>
                <a:cs typeface="Times New Roman" pitchFamily="18" charset="0"/>
              </a:rPr>
              <a:t/>
            </a:r>
            <a:br>
              <a:rPr lang="uk-UA" sz="2000" b="1" kern="1200" dirty="0">
                <a:solidFill>
                  <a:srgbClr val="000000"/>
                </a:solidFill>
                <a:latin typeface="Times New Roman" pitchFamily="18" charset="0"/>
                <a:ea typeface="+mn-ea"/>
                <a:cs typeface="Times New Roman" pitchFamily="18" charset="0"/>
              </a:rPr>
            </a:br>
            <a:r>
              <a:rPr lang="ru-RU" sz="2000" b="1" dirty="0">
                <a:solidFill>
                  <a:srgbClr val="003300"/>
                </a:solidFill>
                <a:effectLst>
                  <a:outerShdw blurRad="38100" dist="38100" dir="2700000" algn="tl">
                    <a:srgbClr val="C0C0C0"/>
                  </a:outerShdw>
                </a:effectLst>
                <a:latin typeface="Times New Roman" pitchFamily="18" charset="0"/>
                <a:cs typeface="Times New Roman" pitchFamily="18" charset="0"/>
              </a:rPr>
              <a:t/>
            </a:r>
            <a:br>
              <a:rPr lang="ru-RU" sz="2000" b="1" dirty="0">
                <a:solidFill>
                  <a:srgbClr val="003300"/>
                </a:solidFill>
                <a:effectLst>
                  <a:outerShdw blurRad="38100" dist="38100" dir="2700000" algn="tl">
                    <a:srgbClr val="C0C0C0"/>
                  </a:outerShdw>
                </a:effectLst>
                <a:latin typeface="Times New Roman" pitchFamily="18" charset="0"/>
                <a:cs typeface="Times New Roman" pitchFamily="18" charset="0"/>
              </a:rPr>
            </a:br>
            <a:r>
              <a:rPr lang="ru-RU" sz="2000" b="1" dirty="0">
                <a:solidFill>
                  <a:srgbClr val="003300"/>
                </a:solidFill>
                <a:effectLst>
                  <a:outerShdw blurRad="38100" dist="38100" dir="2700000" algn="tl">
                    <a:srgbClr val="C0C0C0"/>
                  </a:outerShdw>
                </a:effectLst>
                <a:latin typeface="Times New Roman" pitchFamily="18" charset="0"/>
                <a:cs typeface="Times New Roman" pitchFamily="18" charset="0"/>
              </a:rPr>
              <a:t/>
            </a:r>
            <a:br>
              <a:rPr lang="ru-RU" sz="2000" b="1" dirty="0">
                <a:solidFill>
                  <a:srgbClr val="003300"/>
                </a:solidFill>
                <a:effectLst>
                  <a:outerShdw blurRad="38100" dist="38100" dir="2700000" algn="tl">
                    <a:srgbClr val="C0C0C0"/>
                  </a:outerShdw>
                </a:effectLst>
                <a:latin typeface="Times New Roman" pitchFamily="18" charset="0"/>
                <a:cs typeface="Times New Roman" pitchFamily="18" charset="0"/>
              </a:rPr>
            </a:br>
            <a:endParaRPr lang="ru-RU" sz="2000" b="1" dirty="0" smtClean="0">
              <a:solidFill>
                <a:srgbClr val="003300"/>
              </a:solidFill>
              <a:effectLst>
                <a:outerShdw blurRad="38100" dist="38100" dir="2700000" algn="tl">
                  <a:srgbClr val="C0C0C0"/>
                </a:outerShdw>
              </a:effectLst>
              <a:latin typeface="Times New Roman" pitchFamily="18" charset="0"/>
              <a:cs typeface="Times New Roman" pitchFamily="18" charset="0"/>
            </a:endParaRPr>
          </a:p>
        </p:txBody>
      </p:sp>
      <p:pic>
        <p:nvPicPr>
          <p:cNvPr id="4" name="Picture 2" descr="Прапор Євросоюзу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93178">
            <a:off x="6642500" y="95875"/>
            <a:ext cx="1045695" cy="10681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Класичний український синьо-жовтий прапор"/>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5312">
            <a:off x="7644803" y="244693"/>
            <a:ext cx="985834" cy="989966"/>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875" y="361950"/>
            <a:ext cx="1295400" cy="400050"/>
          </a:xfrm>
          <a:prstGeom prst="rect">
            <a:avLst/>
          </a:prstGeom>
        </p:spPr>
      </p:pic>
      <p:sp>
        <p:nvSpPr>
          <p:cNvPr id="7" name="Oval 18"/>
          <p:cNvSpPr>
            <a:spLocks noChangeArrowheads="1"/>
          </p:cNvSpPr>
          <p:nvPr/>
        </p:nvSpPr>
        <p:spPr bwMode="auto">
          <a:xfrm>
            <a:off x="8688388" y="6508750"/>
            <a:ext cx="455612" cy="3492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573">
                <a:solidFill>
                  <a:srgbClr val="000000"/>
                </a:solidFill>
                <a:prstDash val="dash"/>
                <a:miter lim="800000"/>
                <a:headEnd/>
                <a:tailEnd/>
              </a14:hiddenLine>
            </a:ext>
          </a:extLst>
        </p:spPr>
        <p:txBody>
          <a:bodyPr lIns="90000" tIns="46800" rIns="90000" bIns="46800" anchor="ctr">
            <a:spAutoFit/>
          </a:bodyPr>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uk-UA" sz="1000" dirty="0" smtClean="0">
                <a:solidFill>
                  <a:srgbClr val="800000"/>
                </a:solidFill>
              </a:rPr>
              <a:t>9</a:t>
            </a:r>
            <a:endParaRPr lang="uk-UA" sz="1000" dirty="0">
              <a:solidFill>
                <a:srgbClr val="800000"/>
              </a:solidFill>
            </a:endParaRPr>
          </a:p>
        </p:txBody>
      </p:sp>
      <p:sp>
        <p:nvSpPr>
          <p:cNvPr id="8" name="Rectangle 2"/>
          <p:cNvSpPr txBox="1">
            <a:spLocks noChangeArrowheads="1"/>
          </p:cNvSpPr>
          <p:nvPr/>
        </p:nvSpPr>
        <p:spPr bwMode="auto">
          <a:xfrm>
            <a:off x="4924425" y="2600325"/>
            <a:ext cx="4008436" cy="3533775"/>
          </a:xfrm>
          <a:prstGeom prst="rect">
            <a:avLst/>
          </a:prstGeom>
          <a:noFill/>
          <a:ln w="19050">
            <a:solidFill>
              <a:schemeClr val="bg1">
                <a:lumMod val="75000"/>
                <a:alpha val="29000"/>
              </a:schemeClr>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ts val="1300"/>
              </a:lnSpc>
              <a:spcBef>
                <a:spcPts val="0"/>
              </a:spcBef>
              <a:spcAft>
                <a:spcPts val="0"/>
              </a:spcAft>
            </a:pPr>
            <a:r>
              <a:rPr lang="ru-RU" sz="1400" b="1" dirty="0" smtClean="0">
                <a:solidFill>
                  <a:srgbClr val="740000"/>
                </a:solidFill>
                <a:latin typeface="Times New Roman" pitchFamily="18" charset="0"/>
                <a:cs typeface="Times New Roman" pitchFamily="18" charset="0"/>
              </a:rPr>
              <a:t>НЕОБХІДНО</a:t>
            </a:r>
          </a:p>
          <a:p>
            <a:pPr eaLnBrk="1" hangingPunct="1">
              <a:lnSpc>
                <a:spcPts val="1300"/>
              </a:lnSpc>
              <a:spcBef>
                <a:spcPts val="0"/>
              </a:spcBef>
              <a:spcAft>
                <a:spcPts val="0"/>
              </a:spcAft>
            </a:pPr>
            <a:endParaRPr lang="ru-RU" sz="1400" b="1" dirty="0" smtClean="0">
              <a:solidFill>
                <a:srgbClr val="740000"/>
              </a:solidFill>
              <a:latin typeface="Times New Roman" pitchFamily="18" charset="0"/>
              <a:cs typeface="Times New Roman" pitchFamily="18" charset="0"/>
            </a:endParaRPr>
          </a:p>
          <a:p>
            <a:pPr marL="361950" indent="-361950" algn="just" eaLnBrk="1" hangingPunct="1">
              <a:lnSpc>
                <a:spcPts val="1000"/>
              </a:lnSpc>
              <a:spcBef>
                <a:spcPts val="0"/>
              </a:spcBef>
              <a:spcAft>
                <a:spcPts val="100"/>
              </a:spcAft>
              <a:buFont typeface="Wingdings"/>
              <a:buChar char="n"/>
              <a:defRPr/>
            </a:pPr>
            <a:r>
              <a:rPr lang="uk-UA" sz="1300" b="1" dirty="0" smtClean="0">
                <a:solidFill>
                  <a:srgbClr val="740000"/>
                </a:solidFill>
                <a:latin typeface="Times New Roman" pitchFamily="18" charset="0"/>
                <a:cs typeface="Times New Roman" pitchFamily="18" charset="0"/>
              </a:rPr>
              <a:t>Розробити</a:t>
            </a:r>
            <a:r>
              <a:rPr lang="uk-UA" sz="1300" b="1" dirty="0" smtClean="0">
                <a:solidFill>
                  <a:srgbClr val="000000"/>
                </a:solidFill>
                <a:latin typeface="Times New Roman" pitchFamily="18" charset="0"/>
                <a:cs typeface="Times New Roman" pitchFamily="18" charset="0"/>
              </a:rPr>
              <a:t> обов'язкову для застосування, просту і </a:t>
            </a:r>
            <a:r>
              <a:rPr lang="uk-UA" sz="1300" b="1" dirty="0" smtClean="0">
                <a:solidFill>
                  <a:srgbClr val="740000"/>
                </a:solidFill>
                <a:latin typeface="Times New Roman" pitchFamily="18" charset="0"/>
                <a:cs typeface="Times New Roman" pitchFamily="18" charset="0"/>
              </a:rPr>
              <a:t>єдину систему «бонус-малус»</a:t>
            </a:r>
          </a:p>
          <a:p>
            <a:pPr marL="361950" indent="-361950" algn="just" eaLnBrk="1" hangingPunct="1">
              <a:lnSpc>
                <a:spcPts val="1000"/>
              </a:lnSpc>
              <a:spcBef>
                <a:spcPts val="0"/>
              </a:spcBef>
              <a:spcAft>
                <a:spcPts val="100"/>
              </a:spcAft>
              <a:buFont typeface="Wingdings"/>
              <a:buChar char="n"/>
              <a:defRPr/>
            </a:pPr>
            <a:endParaRPr lang="ru-RU" sz="1300" b="1" dirty="0" smtClean="0">
              <a:solidFill>
                <a:srgbClr val="740000"/>
              </a:solidFill>
              <a:latin typeface="Times New Roman" pitchFamily="18" charset="0"/>
              <a:cs typeface="Times New Roman" pitchFamily="18" charset="0"/>
            </a:endParaRPr>
          </a:p>
          <a:p>
            <a:pPr marL="361950" indent="-361950" algn="just" eaLnBrk="1" hangingPunct="1">
              <a:lnSpc>
                <a:spcPts val="1000"/>
              </a:lnSpc>
              <a:spcBef>
                <a:spcPts val="0"/>
              </a:spcBef>
              <a:spcAft>
                <a:spcPts val="100"/>
              </a:spcAft>
              <a:buFont typeface="Wingdings"/>
              <a:buChar char="n"/>
              <a:defRPr/>
            </a:pPr>
            <a:r>
              <a:rPr lang="uk-UA" sz="1300" b="1" dirty="0" smtClean="0">
                <a:solidFill>
                  <a:srgbClr val="740000"/>
                </a:solidFill>
                <a:latin typeface="Times New Roman" pitchFamily="18" charset="0"/>
                <a:cs typeface="Times New Roman" pitchFamily="18" charset="0"/>
              </a:rPr>
              <a:t>Створити </a:t>
            </a:r>
            <a:r>
              <a:rPr lang="uk-UA" sz="1300" b="1" dirty="0">
                <a:solidFill>
                  <a:srgbClr val="740000"/>
                </a:solidFill>
                <a:latin typeface="Times New Roman" pitchFamily="18" charset="0"/>
                <a:cs typeface="Times New Roman" pitchFamily="18" charset="0"/>
              </a:rPr>
              <a:t>єдиний реєстр водіїв </a:t>
            </a:r>
            <a:r>
              <a:rPr lang="uk-UA" sz="1300" b="1" dirty="0" smtClean="0">
                <a:solidFill>
                  <a:srgbClr val="740000"/>
                </a:solidFill>
                <a:latin typeface="Times New Roman" pitchFamily="18" charset="0"/>
                <a:cs typeface="Times New Roman" pitchFamily="18" charset="0"/>
              </a:rPr>
              <a:t>за наслідками </a:t>
            </a:r>
            <a:r>
              <a:rPr lang="uk-UA" sz="1300" b="1" dirty="0" smtClean="0">
                <a:solidFill>
                  <a:srgbClr val="740000"/>
                </a:solidFill>
                <a:latin typeface="Times New Roman" pitchFamily="18" charset="0"/>
                <a:cs typeface="Times New Roman" pitchFamily="18" charset="0"/>
              </a:rPr>
              <a:t>ДТП </a:t>
            </a:r>
            <a:r>
              <a:rPr lang="uk-UA" sz="1300" b="1" dirty="0" smtClean="0">
                <a:solidFill>
                  <a:schemeClr val="tx1"/>
                </a:solidFill>
                <a:latin typeface="Times New Roman" pitchFamily="18" charset="0"/>
                <a:cs typeface="Times New Roman" pitchFamily="18" charset="0"/>
              </a:rPr>
              <a:t>за</a:t>
            </a:r>
            <a:r>
              <a:rPr lang="uk-UA" sz="1300" b="1" dirty="0" smtClean="0">
                <a:solidFill>
                  <a:srgbClr val="000000"/>
                </a:solidFill>
                <a:latin typeface="Times New Roman" pitchFamily="18" charset="0"/>
                <a:cs typeface="Times New Roman" pitchFamily="18" charset="0"/>
              </a:rPr>
              <a:t>для ефективного застосування </a:t>
            </a:r>
            <a:r>
              <a:rPr lang="uk-UA" sz="1300" b="1" dirty="0">
                <a:solidFill>
                  <a:srgbClr val="000000"/>
                </a:solidFill>
                <a:latin typeface="Times New Roman" pitchFamily="18" charset="0"/>
                <a:cs typeface="Times New Roman" pitchFamily="18" charset="0"/>
              </a:rPr>
              <a:t>системи «бонус-малус</a:t>
            </a:r>
            <a:r>
              <a:rPr lang="uk-UA" sz="1300" b="1" dirty="0" smtClean="0">
                <a:solidFill>
                  <a:srgbClr val="000000"/>
                </a:solidFill>
                <a:latin typeface="Times New Roman" pitchFamily="18" charset="0"/>
                <a:cs typeface="Times New Roman" pitchFamily="18" charset="0"/>
              </a:rPr>
              <a:t>»</a:t>
            </a:r>
          </a:p>
          <a:p>
            <a:pPr algn="just" eaLnBrk="1" hangingPunct="1">
              <a:lnSpc>
                <a:spcPts val="1000"/>
              </a:lnSpc>
              <a:spcBef>
                <a:spcPts val="0"/>
              </a:spcBef>
              <a:spcAft>
                <a:spcPts val="100"/>
              </a:spcAft>
              <a:defRPr/>
            </a:pPr>
            <a:endParaRPr lang="ru-RU" sz="1300" dirty="0" smtClean="0">
              <a:solidFill>
                <a:srgbClr val="000000"/>
              </a:solidFill>
              <a:latin typeface="Times New Roman" pitchFamily="18" charset="0"/>
              <a:cs typeface="Times New Roman" pitchFamily="18" charset="0"/>
            </a:endParaRPr>
          </a:p>
          <a:p>
            <a:pPr marL="361950" indent="-361950" algn="just" eaLnBrk="1" hangingPunct="1">
              <a:lnSpc>
                <a:spcPts val="1300"/>
              </a:lnSpc>
              <a:spcBef>
                <a:spcPts val="0"/>
              </a:spcBef>
              <a:spcAft>
                <a:spcPts val="0"/>
              </a:spcAft>
              <a:buFont typeface="Wingdings"/>
              <a:buChar char="n"/>
            </a:pPr>
            <a:r>
              <a:rPr lang="uk-UA" sz="1300" b="1" dirty="0">
                <a:solidFill>
                  <a:srgbClr val="740000"/>
                </a:solidFill>
                <a:latin typeface="Times New Roman" pitchFamily="18" charset="0"/>
                <a:cs typeface="Times New Roman" pitchFamily="18" charset="0"/>
              </a:rPr>
              <a:t>Започаткувати </a:t>
            </a:r>
            <a:r>
              <a:rPr lang="uk-UA" sz="1300" b="1" dirty="0" smtClean="0">
                <a:solidFill>
                  <a:srgbClr val="740000"/>
                </a:solidFill>
                <a:latin typeface="Times New Roman" pitchFamily="18" charset="0"/>
                <a:cs typeface="Times New Roman" pitchFamily="18" charset="0"/>
              </a:rPr>
              <a:t>більш широке </a:t>
            </a:r>
            <a:r>
              <a:rPr lang="uk-UA" sz="1300" b="1" dirty="0" smtClean="0">
                <a:solidFill>
                  <a:srgbClr val="740000"/>
                </a:solidFill>
                <a:latin typeface="Times New Roman" pitchFamily="18" charset="0"/>
                <a:cs typeface="Times New Roman" pitchFamily="18" charset="0"/>
              </a:rPr>
              <a:t>застосування </a:t>
            </a:r>
            <a:r>
              <a:rPr lang="uk-UA" sz="1300" b="1" dirty="0">
                <a:solidFill>
                  <a:srgbClr val="740000"/>
                </a:solidFill>
                <a:latin typeface="Times New Roman" pitchFamily="18" charset="0"/>
                <a:cs typeface="Times New Roman" pitchFamily="18" charset="0"/>
              </a:rPr>
              <a:t>системи «бонус-малус» </a:t>
            </a:r>
            <a:r>
              <a:rPr lang="uk-UA" sz="1300" b="1" dirty="0">
                <a:solidFill>
                  <a:srgbClr val="000000"/>
                </a:solidFill>
                <a:latin typeface="Times New Roman" pitchFamily="18" charset="0"/>
                <a:cs typeface="Times New Roman" pitchFamily="18" charset="0"/>
              </a:rPr>
              <a:t>як механізму економічного примусу до дотримання правил дорожнього руху та недопущення </a:t>
            </a:r>
            <a:r>
              <a:rPr lang="uk-UA" sz="1300" b="1" dirty="0" smtClean="0">
                <a:solidFill>
                  <a:srgbClr val="000000"/>
                </a:solidFill>
                <a:latin typeface="Times New Roman" pitchFamily="18" charset="0"/>
                <a:cs typeface="Times New Roman" pitchFamily="18" charset="0"/>
              </a:rPr>
              <a:t>ДТП</a:t>
            </a:r>
          </a:p>
          <a:p>
            <a:pPr algn="just" eaLnBrk="1" hangingPunct="1">
              <a:lnSpc>
                <a:spcPts val="1300"/>
              </a:lnSpc>
              <a:spcBef>
                <a:spcPts val="0"/>
              </a:spcBef>
              <a:spcAft>
                <a:spcPts val="0"/>
              </a:spcAft>
            </a:pPr>
            <a:endParaRPr lang="ru-RU" sz="1300" b="1" dirty="0">
              <a:solidFill>
                <a:srgbClr val="740000"/>
              </a:solidFill>
              <a:latin typeface="Times New Roman" pitchFamily="18" charset="0"/>
              <a:cs typeface="Times New Roman" pitchFamily="18" charset="0"/>
              <a:sym typeface="Wingdings"/>
            </a:endParaRPr>
          </a:p>
          <a:p>
            <a:pPr marL="361950" indent="-361950" algn="just" eaLnBrk="1" hangingPunct="1">
              <a:lnSpc>
                <a:spcPts val="1300"/>
              </a:lnSpc>
              <a:spcBef>
                <a:spcPts val="0"/>
              </a:spcBef>
              <a:spcAft>
                <a:spcPts val="0"/>
              </a:spcAft>
              <a:buFont typeface="Wingdings"/>
              <a:buChar char="n"/>
            </a:pPr>
            <a:r>
              <a:rPr lang="uk-UA" sz="1300" b="1" dirty="0">
                <a:solidFill>
                  <a:srgbClr val="740000"/>
                </a:solidFill>
                <a:latin typeface="Times New Roman" pitchFamily="18" charset="0"/>
                <a:cs typeface="Times New Roman" pitchFamily="18" charset="0"/>
              </a:rPr>
              <a:t>Пов'язати розмір страхової премії </a:t>
            </a:r>
            <a:r>
              <a:rPr lang="uk-UA" sz="1300" b="1" dirty="0">
                <a:solidFill>
                  <a:srgbClr val="000000"/>
                </a:solidFill>
                <a:latin typeface="Times New Roman" pitchFamily="18" charset="0"/>
                <a:cs typeface="Times New Roman" pitchFamily="18" charset="0"/>
              </a:rPr>
              <a:t>за умовами страхування </a:t>
            </a:r>
            <a:r>
              <a:rPr lang="uk-UA" sz="1300" b="1" dirty="0">
                <a:solidFill>
                  <a:srgbClr val="740000"/>
                </a:solidFill>
                <a:latin typeface="Times New Roman" pitchFamily="18" charset="0"/>
                <a:cs typeface="Times New Roman" pitchFamily="18" charset="0"/>
              </a:rPr>
              <a:t>з кількістю </a:t>
            </a:r>
            <a:r>
              <a:rPr lang="uk-UA" sz="1300" b="1" dirty="0" smtClean="0">
                <a:solidFill>
                  <a:srgbClr val="740000"/>
                </a:solidFill>
                <a:latin typeface="Times New Roman" pitchFamily="18" charset="0"/>
                <a:cs typeface="Times New Roman" pitchFamily="18" charset="0"/>
              </a:rPr>
              <a:t>ДТП, що сталися за участю страхувальника </a:t>
            </a:r>
            <a:r>
              <a:rPr lang="uk-UA" sz="1300" b="1" dirty="0" smtClean="0">
                <a:solidFill>
                  <a:schemeClr val="tx1"/>
                </a:solidFill>
                <a:latin typeface="Times New Roman" pitchFamily="18" charset="0"/>
                <a:cs typeface="Times New Roman" pitchFamily="18" charset="0"/>
              </a:rPr>
              <a:t>за попередній період управління транспортним засобом</a:t>
            </a:r>
            <a:endParaRPr lang="ru-RU" sz="1300" b="1" dirty="0">
              <a:solidFill>
                <a:schemeClr val="tx1"/>
              </a:solidFill>
              <a:latin typeface="Times New Roman" pitchFamily="18" charset="0"/>
              <a:cs typeface="Times New Roman" pitchFamily="18" charset="0"/>
            </a:endParaRPr>
          </a:p>
        </p:txBody>
      </p:sp>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13" y="2492375"/>
            <a:ext cx="420687"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52475" y="2301721"/>
            <a:ext cx="3362325" cy="759182"/>
          </a:xfrm>
          <a:prstGeom prst="rect">
            <a:avLst/>
          </a:prstGeom>
        </p:spPr>
        <p:txBody>
          <a:bodyPr wrap="square">
            <a:spAutoFit/>
          </a:bodyPr>
          <a:lstStyle/>
          <a:p>
            <a:pPr>
              <a:lnSpc>
                <a:spcPts val="1300"/>
              </a:lnSpc>
            </a:pPr>
            <a:r>
              <a:rPr lang="ru-RU" sz="1400" b="1" dirty="0" smtClean="0">
                <a:solidFill>
                  <a:srgbClr val="740000"/>
                </a:solidFill>
              </a:rPr>
              <a:t>СЬОГОДНІ</a:t>
            </a:r>
          </a:p>
          <a:p>
            <a:pPr>
              <a:lnSpc>
                <a:spcPts val="1300"/>
              </a:lnSpc>
            </a:pPr>
            <a:r>
              <a:rPr lang="uk-UA" sz="1400" dirty="0" smtClean="0">
                <a:solidFill>
                  <a:srgbClr val="000000"/>
                </a:solidFill>
              </a:rPr>
              <a:t>неврегульованість </a:t>
            </a:r>
            <a:r>
              <a:rPr lang="uk-UA" sz="1400" dirty="0">
                <a:solidFill>
                  <a:srgbClr val="000000"/>
                </a:solidFill>
              </a:rPr>
              <a:t>системи «бонус-малус» перетворила її в </a:t>
            </a:r>
            <a:r>
              <a:rPr lang="uk-UA" sz="1400" b="1" dirty="0">
                <a:solidFill>
                  <a:srgbClr val="740000"/>
                </a:solidFill>
              </a:rPr>
              <a:t>«бонус без малус»</a:t>
            </a:r>
          </a:p>
        </p:txBody>
      </p:sp>
      <p:sp>
        <p:nvSpPr>
          <p:cNvPr id="12" name="Стрелка вниз 11"/>
          <p:cNvSpPr/>
          <p:nvPr/>
        </p:nvSpPr>
        <p:spPr>
          <a:xfrm>
            <a:off x="1885950" y="3105150"/>
            <a:ext cx="484632" cy="571500"/>
          </a:xfrm>
          <a:prstGeom prst="downArrow">
            <a:avLst/>
          </a:prstGeom>
          <a:solidFill>
            <a:schemeClr val="bg2">
              <a:lumMod val="40000"/>
              <a:lumOff val="60000"/>
              <a:alpha val="34000"/>
            </a:schemeClr>
          </a:solidFill>
          <a:ln w="12700">
            <a:solidFill>
              <a:schemeClr val="accent1">
                <a:shade val="50000"/>
                <a:alpha val="34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a:solidFill>
                <a:srgbClr val="FFFFFF"/>
              </a:solidFill>
            </a:endParaRPr>
          </a:p>
        </p:txBody>
      </p:sp>
      <p:sp>
        <p:nvSpPr>
          <p:cNvPr id="13" name="Стрелка вниз 12"/>
          <p:cNvSpPr/>
          <p:nvPr/>
        </p:nvSpPr>
        <p:spPr>
          <a:xfrm rot="16200000">
            <a:off x="4384167" y="4469892"/>
            <a:ext cx="484632" cy="528066"/>
          </a:xfrm>
          <a:prstGeom prst="downArrow">
            <a:avLst/>
          </a:prstGeom>
          <a:solidFill>
            <a:schemeClr val="bg2">
              <a:lumMod val="40000"/>
              <a:lumOff val="60000"/>
              <a:alpha val="34000"/>
            </a:schemeClr>
          </a:solidFill>
          <a:ln w="12700">
            <a:solidFill>
              <a:schemeClr val="accent1">
                <a:shade val="50000"/>
                <a:alpha val="3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a:solidFill>
                <a:srgbClr val="FFFFFF"/>
              </a:solidFill>
            </a:endParaRPr>
          </a:p>
        </p:txBody>
      </p:sp>
      <p:sp>
        <p:nvSpPr>
          <p:cNvPr id="15" name="Прямоугольник 14"/>
          <p:cNvSpPr/>
          <p:nvPr/>
        </p:nvSpPr>
        <p:spPr>
          <a:xfrm>
            <a:off x="171449" y="3968596"/>
            <a:ext cx="4086225" cy="1361911"/>
          </a:xfrm>
          <a:prstGeom prst="rect">
            <a:avLst/>
          </a:prstGeom>
          <a:solidFill>
            <a:schemeClr val="bg1">
              <a:lumMod val="95000"/>
              <a:alpha val="45000"/>
            </a:schemeClr>
          </a:solidFill>
          <a:ln>
            <a:solidFill>
              <a:schemeClr val="bg1">
                <a:lumMod val="65000"/>
              </a:schemeClr>
            </a:solidFill>
            <a:prstDash val="sysDash"/>
          </a:ln>
        </p:spPr>
        <p:txBody>
          <a:bodyPr wrap="square">
            <a:spAutoFit/>
          </a:bodyPr>
          <a:lstStyle/>
          <a:p>
            <a:pPr algn="just">
              <a:lnSpc>
                <a:spcPts val="1000"/>
              </a:lnSpc>
            </a:pPr>
            <a:r>
              <a:rPr lang="uk-UA" sz="1300" dirty="0">
                <a:solidFill>
                  <a:srgbClr val="000000"/>
                </a:solidFill>
              </a:rPr>
              <a:t>Згідно з відомостями, внесеними страховиками-членами МТСБУ в ЦБД МТСБУ, в січні-вересні 2016 </a:t>
            </a:r>
            <a:r>
              <a:rPr lang="uk-UA" sz="1300" dirty="0" smtClean="0">
                <a:solidFill>
                  <a:srgbClr val="000000"/>
                </a:solidFill>
              </a:rPr>
              <a:t>року </a:t>
            </a:r>
            <a:r>
              <a:rPr lang="ru-RU" sz="1300" b="1" dirty="0" smtClean="0">
                <a:solidFill>
                  <a:srgbClr val="740000"/>
                </a:solidFill>
              </a:rPr>
              <a:t>5 318 064 </a:t>
            </a:r>
            <a:r>
              <a:rPr lang="uk-UA" sz="1300" b="1" dirty="0" smtClean="0">
                <a:solidFill>
                  <a:srgbClr val="000000"/>
                </a:solidFill>
              </a:rPr>
              <a:t>внутрішні договори страхування </a:t>
            </a:r>
            <a:r>
              <a:rPr lang="uk-UA" sz="1300" b="1" dirty="0" smtClean="0">
                <a:solidFill>
                  <a:srgbClr val="740000"/>
                </a:solidFill>
              </a:rPr>
              <a:t>укладені</a:t>
            </a:r>
            <a:r>
              <a:rPr lang="ru-RU" sz="1300" b="1" dirty="0" smtClean="0">
                <a:solidFill>
                  <a:srgbClr val="740000"/>
                </a:solidFill>
              </a:rPr>
              <a:t>:</a:t>
            </a:r>
          </a:p>
          <a:p>
            <a:pPr algn="just">
              <a:lnSpc>
                <a:spcPts val="1000"/>
              </a:lnSpc>
            </a:pPr>
            <a:r>
              <a:rPr lang="ru-RU" sz="1300" b="1" dirty="0">
                <a:solidFill>
                  <a:srgbClr val="740000"/>
                </a:solidFill>
              </a:rPr>
              <a:t> </a:t>
            </a:r>
            <a:r>
              <a:rPr lang="ru-RU" sz="1300" b="1" dirty="0" smtClean="0">
                <a:solidFill>
                  <a:srgbClr val="740000"/>
                </a:solidFill>
              </a:rPr>
              <a:t>      </a:t>
            </a:r>
          </a:p>
          <a:p>
            <a:pPr algn="just">
              <a:lnSpc>
                <a:spcPts val="1300"/>
              </a:lnSpc>
            </a:pPr>
            <a:r>
              <a:rPr lang="ru-RU" sz="1300" b="1" dirty="0">
                <a:solidFill>
                  <a:srgbClr val="740000"/>
                </a:solidFill>
              </a:rPr>
              <a:t> </a:t>
            </a:r>
            <a:r>
              <a:rPr lang="ru-RU" sz="1300" b="1" dirty="0" smtClean="0">
                <a:solidFill>
                  <a:srgbClr val="740000"/>
                </a:solidFill>
              </a:rPr>
              <a:t> </a:t>
            </a:r>
            <a:r>
              <a:rPr lang="uk-UA" sz="1300" b="1" dirty="0" smtClean="0">
                <a:solidFill>
                  <a:srgbClr val="740000"/>
                </a:solidFill>
              </a:rPr>
              <a:t>17,3</a:t>
            </a:r>
            <a:r>
              <a:rPr lang="uk-UA" sz="1300" b="1" dirty="0" smtClean="0">
                <a:solidFill>
                  <a:srgbClr val="740000"/>
                </a:solidFill>
              </a:rPr>
              <a:t>% </a:t>
            </a:r>
            <a:r>
              <a:rPr lang="uk-UA" sz="1300" b="1" dirty="0" smtClean="0">
                <a:solidFill>
                  <a:srgbClr val="000000"/>
                </a:solidFill>
              </a:rPr>
              <a:t>без застосування коефіцієнта </a:t>
            </a:r>
            <a:r>
              <a:rPr lang="uk-UA" sz="1300" b="1" dirty="0" smtClean="0">
                <a:solidFill>
                  <a:srgbClr val="740000"/>
                </a:solidFill>
              </a:rPr>
              <a:t>«бонус-малус»</a:t>
            </a:r>
          </a:p>
          <a:p>
            <a:pPr algn="just">
              <a:lnSpc>
                <a:spcPts val="1300"/>
              </a:lnSpc>
            </a:pPr>
            <a:r>
              <a:rPr lang="uk-UA" sz="1300" b="1" dirty="0" smtClean="0">
                <a:solidFill>
                  <a:srgbClr val="740000"/>
                </a:solidFill>
              </a:rPr>
              <a:t>   </a:t>
            </a:r>
            <a:r>
              <a:rPr lang="uk-UA" sz="1300" b="1" dirty="0" smtClean="0">
                <a:solidFill>
                  <a:srgbClr val="740000"/>
                </a:solidFill>
              </a:rPr>
              <a:t> 0,2</a:t>
            </a:r>
            <a:r>
              <a:rPr lang="uk-UA" sz="1300" b="1" dirty="0" smtClean="0">
                <a:solidFill>
                  <a:srgbClr val="740000"/>
                </a:solidFill>
              </a:rPr>
              <a:t>% </a:t>
            </a:r>
            <a:r>
              <a:rPr lang="uk-UA" sz="1300" b="1" dirty="0" smtClean="0">
                <a:solidFill>
                  <a:srgbClr val="000000"/>
                </a:solidFill>
              </a:rPr>
              <a:t>страхувальники отримали </a:t>
            </a:r>
            <a:r>
              <a:rPr lang="uk-UA" sz="1300" b="1" dirty="0" smtClean="0">
                <a:solidFill>
                  <a:srgbClr val="740000"/>
                </a:solidFill>
              </a:rPr>
              <a:t>«малус»</a:t>
            </a:r>
          </a:p>
          <a:p>
            <a:pPr algn="just">
              <a:lnSpc>
                <a:spcPts val="1300"/>
              </a:lnSpc>
            </a:pPr>
            <a:r>
              <a:rPr lang="uk-UA" sz="1300" b="1" dirty="0" smtClean="0">
                <a:solidFill>
                  <a:srgbClr val="740000"/>
                </a:solidFill>
              </a:rPr>
              <a:t> </a:t>
            </a:r>
            <a:r>
              <a:rPr lang="uk-UA" sz="1300" b="1" dirty="0" smtClean="0">
                <a:solidFill>
                  <a:srgbClr val="740000"/>
                </a:solidFill>
              </a:rPr>
              <a:t> 82,5</a:t>
            </a:r>
            <a:r>
              <a:rPr lang="uk-UA" sz="1300" b="1" dirty="0" smtClean="0">
                <a:solidFill>
                  <a:srgbClr val="740000"/>
                </a:solidFill>
              </a:rPr>
              <a:t>% </a:t>
            </a:r>
            <a:r>
              <a:rPr lang="uk-UA" sz="1300" b="1" dirty="0" smtClean="0">
                <a:solidFill>
                  <a:srgbClr val="000000"/>
                </a:solidFill>
              </a:rPr>
              <a:t>страхувальники отримали </a:t>
            </a:r>
            <a:r>
              <a:rPr lang="uk-UA" sz="1300" b="1" dirty="0" smtClean="0">
                <a:solidFill>
                  <a:srgbClr val="740000"/>
                </a:solidFill>
              </a:rPr>
              <a:t>«</a:t>
            </a:r>
            <a:r>
              <a:rPr lang="ru-RU" sz="1300" b="1" dirty="0" smtClean="0">
                <a:solidFill>
                  <a:srgbClr val="740000"/>
                </a:solidFill>
              </a:rPr>
              <a:t>бонус»</a:t>
            </a:r>
          </a:p>
          <a:p>
            <a:pPr algn="just">
              <a:lnSpc>
                <a:spcPts val="1000"/>
              </a:lnSpc>
            </a:pPr>
            <a:r>
              <a:rPr lang="ru-RU" sz="1300" b="1" dirty="0" smtClean="0">
                <a:solidFill>
                  <a:srgbClr val="740000"/>
                </a:solidFill>
              </a:rPr>
              <a:t>   </a:t>
            </a:r>
          </a:p>
        </p:txBody>
      </p:sp>
    </p:spTree>
    <p:extLst>
      <p:ext uri="{BB962C8B-B14F-4D97-AF65-F5344CB8AC3E}">
        <p14:creationId xmlns:p14="http://schemas.microsoft.com/office/powerpoint/2010/main" val="501010117"/>
      </p:ext>
    </p:extLst>
  </p:cSld>
  <p:clrMapOvr>
    <a:masterClrMapping/>
  </p:clrMapOvr>
  <p:transition/>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
  <a:themeElements>
    <a:clrScheme nam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Оформление по умолчанию">
  <a:themeElements>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44736</TotalTime>
  <Words>1597</Words>
  <Application>Microsoft Office PowerPoint</Application>
  <PresentationFormat>Экран (4:3)</PresentationFormat>
  <Paragraphs>399</Paragraphs>
  <Slides>18</Slides>
  <Notes>6</Notes>
  <HiddenSlides>0</HiddenSlides>
  <MMClips>0</MMClips>
  <ScaleCrop>false</ScaleCrop>
  <HeadingPairs>
    <vt:vector size="4" baseType="variant">
      <vt:variant>
        <vt:lpstr>Тема</vt:lpstr>
      </vt:variant>
      <vt:variant>
        <vt:i4>7</vt:i4>
      </vt:variant>
      <vt:variant>
        <vt:lpstr>Заголовки слайдов</vt:lpstr>
      </vt:variant>
      <vt:variant>
        <vt:i4>18</vt:i4>
      </vt:variant>
    </vt:vector>
  </HeadingPairs>
  <TitlesOfParts>
    <vt:vector size="25" baseType="lpstr">
      <vt:lpstr>Оформление по умолчанию</vt:lpstr>
      <vt:lpstr>1_Оформление по умолчанию</vt:lpstr>
      <vt:lpstr>2</vt:lpstr>
      <vt:lpstr>4_Оформление по умолчанию</vt:lpstr>
      <vt:lpstr>Аптека</vt:lpstr>
      <vt:lpstr>5_Тема Office</vt:lpstr>
      <vt:lpstr>2_Оформление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Ключові питання,  що вимагають підвищеної уваги і своєчасного  прийняття важливих рішень нормативно-правового, організаційного характеру</vt:lpstr>
      <vt:lpstr>Презентация PowerPoint</vt:lpstr>
      <vt:lpstr> Забезпечення рівних прав потерпілих  у страховому відшкодуванні шкоди, заподіяної їх життю і здоров'ю в різних сегментах страхування </vt:lpstr>
      <vt:lpstr> Більш широке та ефективне застосування  стимулюючої системи «бонус-малус» при укладанні внутрішніх договорів страхування   </vt:lpstr>
      <vt:lpstr> Скорочення строків врегулювання вимог потерпілих та збільшення  частки виплат за шкоду, заподіяну їх життю та здоров'ю </vt:lpstr>
      <vt:lpstr>Механізм прямого врегулювання  збитків в Україні   </vt:lpstr>
      <vt:lpstr> Збільшення страхових сум відповідальності страховика – шлях до повної компенсації заподіяної шкоди потерпілим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Vinni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Designer</dc:creator>
  <cp:lastModifiedBy>IvanI</cp:lastModifiedBy>
  <cp:revision>4489</cp:revision>
  <cp:lastPrinted>2016-11-09T13:31:02Z</cp:lastPrinted>
  <dcterms:created xsi:type="dcterms:W3CDTF">2008-03-24T07:35:56Z</dcterms:created>
  <dcterms:modified xsi:type="dcterms:W3CDTF">2016-11-16T12:45:12Z</dcterms:modified>
</cp:coreProperties>
</file>