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5" r:id="rId6"/>
    <p:sldId id="266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&#1044;&#1058;&#1055;%20&#1072;%20&#1088;&#1086;&#1079;&#1088;&#1110;&#1079;&#1110;%20&#1088;&#1077;&#1075;&#1110;&#1086;&#1085;&#1110;&#1074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H:\&#1044;&#1058;&#1055;%20&#1072;%20&#1088;&#1086;&#1079;&#1088;&#1110;&#1079;&#1110;%20&#1088;&#1077;&#1075;&#1110;&#1086;&#1085;&#1110;&#1074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FFC00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  <a:ln w="12700">
          <a:solidFill>
            <a:srgbClr val="99CCFF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0.26658234587232266"/>
          <c:w val="0.94238324797277706"/>
          <c:h val="0.5682164660382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Лист2!$C$3</c:f>
              <c:strCache>
                <c:ptCount val="1"/>
                <c:pt idx="0">
                  <c:v>10 місяців  2017 року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1477270204075339"/>
                  <c:y val="7.7592596700550534E-2"/>
                </c:manualLayout>
              </c:layout>
              <c:tx>
                <c:rich>
                  <a:bodyPr/>
                  <a:lstStyle/>
                  <a:p>
                    <a:r>
                      <a:rPr lang="uk-UA" sz="1800" dirty="0" smtClean="0"/>
                      <a:t>766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826294440467685E-2"/>
                  <c:y val="-1.6884472102277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uk-UA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734430923407331E-2"/>
                  <c:y val="-3.4234188468376989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defRPr>
                    </a:pPr>
                    <a:r>
                      <a:rPr lang="uk-UA" dirty="0" smtClean="0"/>
                      <a:t>525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9468599033831E-3"/>
                  <c:y val="-9.5785440613026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17713365539453E-3"/>
                  <c:y val="-1.9157088122605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528776294267565E-3"/>
                  <c:y val="-3.831417624521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594202898550725E-2"/>
                  <c:y val="-5.7471264367816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 Black" pitchFamily="34" charset="0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Лист2!$B$4:$B$6</c:f>
              <c:strCache>
                <c:ptCount val="3"/>
                <c:pt idx="0">
                  <c:v>ДТП</c:v>
                </c:pt>
                <c:pt idx="1">
                  <c:v>Загиблі</c:v>
                </c:pt>
                <c:pt idx="2">
                  <c:v>Травмовані</c:v>
                </c:pt>
              </c:strCache>
            </c:strRef>
          </c:cat>
          <c:val>
            <c:numRef>
              <c:f>Лист2!$C$4:$C$6</c:f>
              <c:numCache>
                <c:formatCode>General</c:formatCode>
                <c:ptCount val="3"/>
                <c:pt idx="0">
                  <c:v>1751</c:v>
                </c:pt>
                <c:pt idx="1">
                  <c:v>115</c:v>
                </c:pt>
                <c:pt idx="2">
                  <c:v>1393</c:v>
                </c:pt>
              </c:numCache>
            </c:numRef>
          </c:val>
        </c:ser>
        <c:ser>
          <c:idx val="1"/>
          <c:order val="1"/>
          <c:tx>
            <c:strRef>
              <c:f>Лист2!$D$3</c:f>
              <c:strCache>
                <c:ptCount val="1"/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8789549655554592E-2"/>
                  <c:y val="-3.452646044815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346018867537289E-2"/>
                  <c:y val="-5.346900130634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61207303474569E-2"/>
                  <c:y val="-3.066144129244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529790660225444E-3"/>
                  <c:y val="-1.9157088122605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6473429951691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44122383252819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8647342995169155E-3"/>
                  <c:y val="-5.7471264367816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Лист2!$B$4:$B$6</c:f>
              <c:strCache>
                <c:ptCount val="3"/>
                <c:pt idx="0">
                  <c:v>ДТП</c:v>
                </c:pt>
                <c:pt idx="1">
                  <c:v>Загиблі</c:v>
                </c:pt>
                <c:pt idx="2">
                  <c:v>Травмовані</c:v>
                </c:pt>
              </c:strCache>
            </c:strRef>
          </c:cat>
          <c:val>
            <c:numRef>
              <c:f>Лист2!$D$4:$D$6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665712"/>
        <c:axId val="254659440"/>
        <c:axId val="0"/>
      </c:bar3DChart>
      <c:catAx>
        <c:axId val="2546657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25465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659440"/>
        <c:scaling>
          <c:orientation val="minMax"/>
          <c:min val="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54665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rgbClr val="99CCFF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742950897428003E-2"/>
          <c:y val="0.18398399796799614"/>
          <c:w val="0.84616312187735687"/>
          <c:h val="0.69645076623486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'Лист2 (2)'!$C$3</c:f>
              <c:strCache>
                <c:ptCount val="1"/>
                <c:pt idx="0">
                  <c:v>10 міс. 2017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4472202852367988E-2"/>
                  <c:y val="-4.8362269900239655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388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306799013630815E-2"/>
                  <c:y val="-3.799527389315167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409678261309944E-2"/>
                  <c:y val="-3.6790998413223155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215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94685990338362E-3"/>
                  <c:y val="-9.578544061302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17713365539453E-3"/>
                  <c:y val="-1.915708812260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528776294267565E-3"/>
                  <c:y val="-3.831417624521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594202898550725E-2"/>
                  <c:y val="-5.7471264367816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 Black" pitchFamily="34" charset="0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'Лист2 (2)'!$B$4:$B$6</c:f>
              <c:strCache>
                <c:ptCount val="3"/>
                <c:pt idx="0">
                  <c:v>ДТП</c:v>
                </c:pt>
                <c:pt idx="1">
                  <c:v>Загиблі</c:v>
                </c:pt>
                <c:pt idx="2">
                  <c:v>Травмовані</c:v>
                </c:pt>
              </c:strCache>
            </c:strRef>
          </c:cat>
          <c:val>
            <c:numRef>
              <c:f>'Лист2 (2)'!$C$4:$C$6</c:f>
              <c:numCache>
                <c:formatCode>General</c:formatCode>
                <c:ptCount val="3"/>
                <c:pt idx="0">
                  <c:v>905</c:v>
                </c:pt>
                <c:pt idx="1">
                  <c:v>35</c:v>
                </c:pt>
                <c:pt idx="2">
                  <c:v>644</c:v>
                </c:pt>
              </c:numCache>
            </c:numRef>
          </c:val>
        </c:ser>
        <c:ser>
          <c:idx val="1"/>
          <c:order val="1"/>
          <c:tx>
            <c:strRef>
              <c:f>'Лист2 (2)'!$D$3</c:f>
              <c:strCache>
                <c:ptCount val="1"/>
                <c:pt idx="0">
                  <c:v>10 міс. 2016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'Лист2 (2)'!$B$4:$B$6</c:f>
              <c:strCache>
                <c:ptCount val="3"/>
                <c:pt idx="0">
                  <c:v>ДТП</c:v>
                </c:pt>
                <c:pt idx="1">
                  <c:v>Загиблі</c:v>
                </c:pt>
                <c:pt idx="2">
                  <c:v>Травмовані</c:v>
                </c:pt>
              </c:strCache>
            </c:strRef>
          </c:cat>
          <c:val>
            <c:numRef>
              <c:f>'Лист2 (2)'!$D$4:$D$6</c:f>
              <c:numCache>
                <c:formatCode>General</c:formatCode>
                <c:ptCount val="3"/>
                <c:pt idx="0">
                  <c:v>888</c:v>
                </c:pt>
                <c:pt idx="1">
                  <c:v>31</c:v>
                </c:pt>
                <c:pt idx="2">
                  <c:v>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695904"/>
        <c:axId val="302697080"/>
        <c:axId val="0"/>
      </c:bar3DChart>
      <c:catAx>
        <c:axId val="3026959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02697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69708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02695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593B3-3234-492C-9E81-D74CA060F92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71FBA1-08D0-4906-836C-CBB5F6F1790D}">
      <dgm:prSet phldrT="[Текст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>
          <a:solidFill>
            <a:srgbClr val="002060"/>
          </a:solidFill>
        </a:ln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 Black" pitchFamily="34" charset="0"/>
            </a:rPr>
            <a:t>основні</a:t>
          </a:r>
          <a:endParaRPr lang="ru-RU" b="1" dirty="0">
            <a:solidFill>
              <a:srgbClr val="002060"/>
            </a:solidFill>
            <a:latin typeface="Arial Black" pitchFamily="34" charset="0"/>
          </a:endParaRPr>
        </a:p>
      </dgm:t>
    </dgm:pt>
    <dgm:pt modelId="{8E4231A4-E598-4A99-88FB-8C50E0FF3DA0}" type="parTrans" cxnId="{DB115988-E1C0-4C03-B638-2F0AC3AA81B5}">
      <dgm:prSet/>
      <dgm:spPr/>
      <dgm:t>
        <a:bodyPr/>
        <a:lstStyle/>
        <a:p>
          <a:endParaRPr lang="ru-RU"/>
        </a:p>
      </dgm:t>
    </dgm:pt>
    <dgm:pt modelId="{E7288099-B732-4871-B25C-44FBC73A0293}" type="sibTrans" cxnId="{DB115988-E1C0-4C03-B638-2F0AC3AA81B5}">
      <dgm:prSet/>
      <dgm:spPr/>
      <dgm:t>
        <a:bodyPr/>
        <a:lstStyle/>
        <a:p>
          <a:endParaRPr lang="ru-RU"/>
        </a:p>
      </dgm:t>
    </dgm:pt>
    <dgm:pt modelId="{89213976-BC26-4953-B988-6C56291AA1AA}">
      <dgm:prSet phldrT="[Текст]" custT="1"/>
      <dgm:spPr/>
      <dgm:t>
        <a:bodyPr/>
        <a:lstStyle/>
        <a:p>
          <a:r>
            <a:rPr lang="uk-UA" sz="1700" dirty="0" smtClean="0">
              <a:latin typeface="Arial Black" pitchFamily="34" charset="0"/>
            </a:rPr>
            <a:t>порушення правил маневрування</a:t>
          </a:r>
        </a:p>
        <a:p>
          <a:r>
            <a:rPr lang="uk-UA" sz="1700" dirty="0" smtClean="0">
              <a:latin typeface="Arial Black" pitchFamily="34" charset="0"/>
            </a:rPr>
            <a:t>(37,9 %)</a:t>
          </a:r>
          <a:endParaRPr lang="ru-RU" sz="1700" b="1" dirty="0">
            <a:latin typeface="Arial Black" pitchFamily="34" charset="0"/>
          </a:endParaRPr>
        </a:p>
      </dgm:t>
    </dgm:pt>
    <dgm:pt modelId="{E3754DE6-E61E-4AA7-BF59-8C5D15CE3606}" type="parTrans" cxnId="{C068B320-4BF2-4F72-9A84-B135AA9430B8}">
      <dgm:prSet/>
      <dgm:spPr/>
      <dgm:t>
        <a:bodyPr/>
        <a:lstStyle/>
        <a:p>
          <a:endParaRPr lang="ru-RU"/>
        </a:p>
      </dgm:t>
    </dgm:pt>
    <dgm:pt modelId="{2D32DAAB-8F8A-4036-836D-4B7F01BF9A09}" type="sibTrans" cxnId="{C068B320-4BF2-4F72-9A84-B135AA9430B8}">
      <dgm:prSet/>
      <dgm:spPr/>
      <dgm:t>
        <a:bodyPr/>
        <a:lstStyle/>
        <a:p>
          <a:endParaRPr lang="ru-RU"/>
        </a:p>
      </dgm:t>
    </dgm:pt>
    <dgm:pt modelId="{C219A1C2-527E-413F-B1BF-4197FAF15A7E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експлуатація технічно несправних транспортних засобів (0,6 %)</a:t>
          </a:r>
          <a:endParaRPr lang="ru-RU" sz="1600" dirty="0">
            <a:latin typeface="Arial Black" pitchFamily="34" charset="0"/>
          </a:endParaRPr>
        </a:p>
      </dgm:t>
    </dgm:pt>
    <dgm:pt modelId="{64E0E7A6-C4BF-4A73-B402-E32DC64D81ED}" type="parTrans" cxnId="{EBE6C3D9-19E1-42E6-B85F-94929A6FD714}">
      <dgm:prSet/>
      <dgm:spPr/>
      <dgm:t>
        <a:bodyPr/>
        <a:lstStyle/>
        <a:p>
          <a:endParaRPr lang="ru-RU"/>
        </a:p>
      </dgm:t>
    </dgm:pt>
    <dgm:pt modelId="{167394B2-7BBE-43E7-A856-E8990DC1466C}" type="sibTrans" cxnId="{EBE6C3D9-19E1-42E6-B85F-94929A6FD714}">
      <dgm:prSet/>
      <dgm:spPr/>
      <dgm:t>
        <a:bodyPr/>
        <a:lstStyle/>
        <a:p>
          <a:endParaRPr lang="ru-RU"/>
        </a:p>
      </dgm:t>
    </dgm:pt>
    <dgm:pt modelId="{FA5905D9-7E7F-467E-BE29-89763EF59FCE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керування у нетверезому стані (0,5 %)</a:t>
          </a:r>
          <a:endParaRPr lang="ru-RU" sz="1600" b="1" dirty="0">
            <a:latin typeface="Arial Black" pitchFamily="34" charset="0"/>
          </a:endParaRPr>
        </a:p>
      </dgm:t>
    </dgm:pt>
    <dgm:pt modelId="{7D5B880C-06F6-4434-AB5E-FC130081FD67}" type="parTrans" cxnId="{06733A6C-B74C-4D13-B928-E7D18EEF58AD}">
      <dgm:prSet/>
      <dgm:spPr/>
      <dgm:t>
        <a:bodyPr/>
        <a:lstStyle/>
        <a:p>
          <a:endParaRPr lang="ru-RU"/>
        </a:p>
      </dgm:t>
    </dgm:pt>
    <dgm:pt modelId="{F393ECC3-0B78-4D41-BA12-759C19380759}" type="sibTrans" cxnId="{06733A6C-B74C-4D13-B928-E7D18EEF58AD}">
      <dgm:prSet/>
      <dgm:spPr/>
      <dgm:t>
        <a:bodyPr/>
        <a:lstStyle/>
        <a:p>
          <a:endParaRPr lang="ru-RU"/>
        </a:p>
      </dgm:t>
    </dgm:pt>
    <dgm:pt modelId="{C610A7C7-AC49-4DD9-8504-3B522689B155}">
      <dgm:prSet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перевищення швидкості руху</a:t>
          </a:r>
        </a:p>
        <a:p>
          <a:r>
            <a:rPr lang="uk-UA" sz="1600" dirty="0" smtClean="0">
              <a:latin typeface="Arial Black" pitchFamily="34" charset="0"/>
            </a:rPr>
            <a:t>(18,3 %)</a:t>
          </a:r>
          <a:endParaRPr lang="ru-RU" sz="1600" b="1" dirty="0">
            <a:latin typeface="Arial Black" pitchFamily="34" charset="0"/>
          </a:endParaRPr>
        </a:p>
      </dgm:t>
    </dgm:pt>
    <dgm:pt modelId="{370A3DBC-0097-4C43-AFE4-CE52177FD533}" type="parTrans" cxnId="{E9D19EC2-D3EE-4F03-9B63-26421C121DD6}">
      <dgm:prSet/>
      <dgm:spPr/>
      <dgm:t>
        <a:bodyPr/>
        <a:lstStyle/>
        <a:p>
          <a:endParaRPr lang="ru-RU"/>
        </a:p>
      </dgm:t>
    </dgm:pt>
    <dgm:pt modelId="{35742953-ABB5-433C-98C6-220FB8EAB127}" type="sibTrans" cxnId="{E9D19EC2-D3EE-4F03-9B63-26421C121DD6}">
      <dgm:prSet/>
      <dgm:spPr/>
      <dgm:t>
        <a:bodyPr/>
        <a:lstStyle/>
        <a:p>
          <a:endParaRPr lang="ru-RU"/>
        </a:p>
      </dgm:t>
    </dgm:pt>
    <dgm:pt modelId="{915664FE-6216-445D-B04F-E850A05DB96D}">
      <dgm:prSet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недотримання дистанції та інтервалу руху (34,9 %)</a:t>
          </a:r>
          <a:endParaRPr lang="ru-RU" sz="1600" b="1" dirty="0">
            <a:latin typeface="Arial Black" pitchFamily="34" charset="0"/>
          </a:endParaRPr>
        </a:p>
      </dgm:t>
    </dgm:pt>
    <dgm:pt modelId="{EB9DB47B-86A5-433F-B18B-48898716EAED}" type="parTrans" cxnId="{C4919362-5837-4D9C-AE0E-ADD72332360C}">
      <dgm:prSet/>
      <dgm:spPr/>
      <dgm:t>
        <a:bodyPr/>
        <a:lstStyle/>
        <a:p>
          <a:endParaRPr lang="ru-RU"/>
        </a:p>
      </dgm:t>
    </dgm:pt>
    <dgm:pt modelId="{92B02DE2-A305-4C69-8DA3-53D785F2A153}" type="sibTrans" cxnId="{C4919362-5837-4D9C-AE0E-ADD72332360C}">
      <dgm:prSet/>
      <dgm:spPr/>
      <dgm:t>
        <a:bodyPr/>
        <a:lstStyle/>
        <a:p>
          <a:endParaRPr lang="ru-RU"/>
        </a:p>
      </dgm:t>
    </dgm:pt>
    <dgm:pt modelId="{23C7F8F7-11DC-418D-8D43-44FA8946EF2A}">
      <dgm:prSet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порушення правил проїзду залізничних переїздів (0,2 %)</a:t>
          </a:r>
          <a:endParaRPr lang="ru-RU" sz="1600" b="1" dirty="0">
            <a:latin typeface="Arial Black" pitchFamily="34" charset="0"/>
          </a:endParaRPr>
        </a:p>
      </dgm:t>
    </dgm:pt>
    <dgm:pt modelId="{E9468D91-7450-4C92-9BC4-0B29883E3B2D}" type="parTrans" cxnId="{23013644-64E1-44F8-ADB1-8CAC5D04BE69}">
      <dgm:prSet/>
      <dgm:spPr/>
      <dgm:t>
        <a:bodyPr/>
        <a:lstStyle/>
        <a:p>
          <a:endParaRPr lang="ru-RU"/>
        </a:p>
      </dgm:t>
    </dgm:pt>
    <dgm:pt modelId="{0DB85F65-39E5-4D40-B740-1C31B688D454}" type="sibTrans" cxnId="{23013644-64E1-44F8-ADB1-8CAC5D04BE69}">
      <dgm:prSet/>
      <dgm:spPr/>
      <dgm:t>
        <a:bodyPr/>
        <a:lstStyle/>
        <a:p>
          <a:endParaRPr lang="ru-RU"/>
        </a:p>
      </dgm:t>
    </dgm:pt>
    <dgm:pt modelId="{BA870989-E89C-4589-9596-CEA30EA7550E}">
      <dgm:prSet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порушення правил проїзду перехресть (7,6%)</a:t>
          </a:r>
          <a:endParaRPr lang="ru-RU" sz="1600" dirty="0">
            <a:latin typeface="Arial Black" pitchFamily="34" charset="0"/>
          </a:endParaRPr>
        </a:p>
      </dgm:t>
    </dgm:pt>
    <dgm:pt modelId="{838C5D23-35DB-4768-8169-EF7FEB4B76DA}" type="parTrans" cxnId="{F28A681E-BD9C-4798-8F97-02AFD3AD7811}">
      <dgm:prSet/>
      <dgm:spPr/>
      <dgm:t>
        <a:bodyPr/>
        <a:lstStyle/>
        <a:p>
          <a:endParaRPr lang="ru-RU"/>
        </a:p>
      </dgm:t>
    </dgm:pt>
    <dgm:pt modelId="{4E8DEFCB-3675-49F9-A1F1-561481B3E363}" type="sibTrans" cxnId="{F28A681E-BD9C-4798-8F97-02AFD3AD7811}">
      <dgm:prSet/>
      <dgm:spPr/>
      <dgm:t>
        <a:bodyPr/>
        <a:lstStyle/>
        <a:p>
          <a:endParaRPr lang="ru-RU"/>
        </a:p>
      </dgm:t>
    </dgm:pt>
    <dgm:pt modelId="{5C457A41-25B0-49DD-9A73-9E4F7709BF73}">
      <dgm:prSet phldrT="[Текст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>
          <a:solidFill>
            <a:srgbClr val="002060"/>
          </a:solidFill>
        </a:ln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 Black" pitchFamily="34" charset="0"/>
            </a:rPr>
            <a:t>супутні</a:t>
          </a:r>
          <a:endParaRPr lang="ru-RU" b="1" dirty="0">
            <a:solidFill>
              <a:srgbClr val="002060"/>
            </a:solidFill>
            <a:latin typeface="Arial Black" pitchFamily="34" charset="0"/>
          </a:endParaRPr>
        </a:p>
      </dgm:t>
    </dgm:pt>
    <dgm:pt modelId="{951ACED6-D371-4695-84CC-E6723BF2D4C2}" type="sibTrans" cxnId="{20622E36-3FFB-4624-81EC-F83A506C6D96}">
      <dgm:prSet/>
      <dgm:spPr/>
      <dgm:t>
        <a:bodyPr/>
        <a:lstStyle/>
        <a:p>
          <a:endParaRPr lang="ru-RU"/>
        </a:p>
      </dgm:t>
    </dgm:pt>
    <dgm:pt modelId="{ECD09C78-52F2-4510-B31B-44EB678DF996}" type="parTrans" cxnId="{20622E36-3FFB-4624-81EC-F83A506C6D96}">
      <dgm:prSet/>
      <dgm:spPr/>
      <dgm:t>
        <a:bodyPr/>
        <a:lstStyle/>
        <a:p>
          <a:endParaRPr lang="ru-RU"/>
        </a:p>
      </dgm:t>
    </dgm:pt>
    <dgm:pt modelId="{026763F4-0117-487F-83DE-2AE8DB926A43}" type="pres">
      <dgm:prSet presAssocID="{1E9593B3-3234-492C-9E81-D74CA060F9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7B9E5C-1DC6-440B-9E9A-DE22791EC394}" type="pres">
      <dgm:prSet presAssocID="{4771FBA1-08D0-4906-836C-CBB5F6F1790D}" presName="root" presStyleCnt="0"/>
      <dgm:spPr/>
    </dgm:pt>
    <dgm:pt modelId="{F5630FEB-3AB3-4C8A-95C5-761C69E6653A}" type="pres">
      <dgm:prSet presAssocID="{4771FBA1-08D0-4906-836C-CBB5F6F1790D}" presName="rootComposite" presStyleCnt="0"/>
      <dgm:spPr/>
    </dgm:pt>
    <dgm:pt modelId="{89EB1E0E-19E5-4144-9A94-E8B113E45D7C}" type="pres">
      <dgm:prSet presAssocID="{4771FBA1-08D0-4906-836C-CBB5F6F1790D}" presName="rootText" presStyleLbl="node1" presStyleIdx="0" presStyleCnt="2" custScaleX="187346" custScaleY="61308" custLinFactNeighborX="-167" custLinFactNeighborY="-5403"/>
      <dgm:spPr/>
      <dgm:t>
        <a:bodyPr/>
        <a:lstStyle/>
        <a:p>
          <a:endParaRPr lang="ru-RU"/>
        </a:p>
      </dgm:t>
    </dgm:pt>
    <dgm:pt modelId="{9C634344-FFA6-4BB6-BE7F-A7EE9654052C}" type="pres">
      <dgm:prSet presAssocID="{4771FBA1-08D0-4906-836C-CBB5F6F1790D}" presName="rootConnector" presStyleLbl="node1" presStyleIdx="0" presStyleCnt="2"/>
      <dgm:spPr/>
      <dgm:t>
        <a:bodyPr/>
        <a:lstStyle/>
        <a:p>
          <a:endParaRPr lang="ru-RU"/>
        </a:p>
      </dgm:t>
    </dgm:pt>
    <dgm:pt modelId="{5650990B-9C52-42F8-96B1-FB49052EABB2}" type="pres">
      <dgm:prSet presAssocID="{4771FBA1-08D0-4906-836C-CBB5F6F1790D}" presName="childShape" presStyleCnt="0"/>
      <dgm:spPr/>
    </dgm:pt>
    <dgm:pt modelId="{B2526275-53F0-488A-BC29-8841C09A1DFA}" type="pres">
      <dgm:prSet presAssocID="{E3754DE6-E61E-4AA7-BF59-8C5D15CE3606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270A2E0-63B8-41C0-9387-13863879F959}" type="pres">
      <dgm:prSet presAssocID="{89213976-BC26-4953-B988-6C56291AA1AA}" presName="childText" presStyleLbl="bgAcc1" presStyleIdx="0" presStyleCnt="7" custScaleX="177507" custScaleY="101390" custLinFactNeighborX="-473" custLinFactNeighborY="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58B37-077F-4662-B0E9-7BD7D62C2227}" type="pres">
      <dgm:prSet presAssocID="{370A3DBC-0097-4C43-AFE4-CE52177FD533}" presName="Name13" presStyleLbl="parChTrans1D2" presStyleIdx="1" presStyleCnt="7"/>
      <dgm:spPr/>
      <dgm:t>
        <a:bodyPr/>
        <a:lstStyle/>
        <a:p>
          <a:endParaRPr lang="ru-RU"/>
        </a:p>
      </dgm:t>
    </dgm:pt>
    <dgm:pt modelId="{3982C094-7251-420A-9723-99E3D5B3175C}" type="pres">
      <dgm:prSet presAssocID="{C610A7C7-AC49-4DD9-8504-3B522689B155}" presName="childText" presStyleLbl="bgAcc1" presStyleIdx="1" presStyleCnt="7" custScaleX="175456" custScaleY="86298" custLinFactNeighborX="4052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282A4-AF7D-46AB-B5B0-FF40F2004020}" type="pres">
      <dgm:prSet presAssocID="{EB9DB47B-86A5-433F-B18B-48898716EAED}" presName="Name13" presStyleLbl="parChTrans1D2" presStyleIdx="2" presStyleCnt="7"/>
      <dgm:spPr/>
      <dgm:t>
        <a:bodyPr/>
        <a:lstStyle/>
        <a:p>
          <a:endParaRPr lang="ru-RU"/>
        </a:p>
      </dgm:t>
    </dgm:pt>
    <dgm:pt modelId="{D6E05C79-869B-4550-AE53-5FD07F742756}" type="pres">
      <dgm:prSet presAssocID="{915664FE-6216-445D-B04F-E850A05DB96D}" presName="childText" presStyleLbl="bgAcc1" presStyleIdx="2" presStyleCnt="7" custScaleX="176067" custScaleY="93850" custLinFactNeighborX="4052" custLinFactNeighborY="-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299B-DAFE-411A-A7DD-8BDFC49E6980}" type="pres">
      <dgm:prSet presAssocID="{838C5D23-35DB-4768-8169-EF7FEB4B76DA}" presName="Name13" presStyleLbl="parChTrans1D2" presStyleIdx="3" presStyleCnt="7"/>
      <dgm:spPr/>
      <dgm:t>
        <a:bodyPr/>
        <a:lstStyle/>
        <a:p>
          <a:endParaRPr lang="ru-RU"/>
        </a:p>
      </dgm:t>
    </dgm:pt>
    <dgm:pt modelId="{508BAA6E-BCAE-432B-811A-E6D486FA3635}" type="pres">
      <dgm:prSet presAssocID="{BA870989-E89C-4589-9596-CEA30EA7550E}" presName="childText" presStyleLbl="bgAcc1" presStyleIdx="3" presStyleCnt="7" custScaleX="176758" custLinFactNeighborX="4958" custLinFactNeighborY="-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08876-596E-4FB7-9FC0-036EFAE569D9}" type="pres">
      <dgm:prSet presAssocID="{5C457A41-25B0-49DD-9A73-9E4F7709BF73}" presName="root" presStyleCnt="0"/>
      <dgm:spPr/>
    </dgm:pt>
    <dgm:pt modelId="{7ED6508D-9ADE-4309-9A28-0496F16252D1}" type="pres">
      <dgm:prSet presAssocID="{5C457A41-25B0-49DD-9A73-9E4F7709BF73}" presName="rootComposite" presStyleCnt="0"/>
      <dgm:spPr/>
    </dgm:pt>
    <dgm:pt modelId="{D756BA2B-C29F-40CE-9479-10DC6C6FBF1A}" type="pres">
      <dgm:prSet presAssocID="{5C457A41-25B0-49DD-9A73-9E4F7709BF73}" presName="rootText" presStyleLbl="node1" presStyleIdx="1" presStyleCnt="2" custScaleX="225226" custScaleY="55643" custLinFactNeighborX="73711" custLinFactNeighborY="-286"/>
      <dgm:spPr/>
      <dgm:t>
        <a:bodyPr/>
        <a:lstStyle/>
        <a:p>
          <a:endParaRPr lang="ru-RU"/>
        </a:p>
      </dgm:t>
    </dgm:pt>
    <dgm:pt modelId="{BB86B0DD-0CAF-498F-9824-18FF5E1A9FB9}" type="pres">
      <dgm:prSet presAssocID="{5C457A41-25B0-49DD-9A73-9E4F7709BF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D407B130-B2E1-43B8-A3CB-310E4EED5BAD}" type="pres">
      <dgm:prSet presAssocID="{5C457A41-25B0-49DD-9A73-9E4F7709BF73}" presName="childShape" presStyleCnt="0"/>
      <dgm:spPr/>
    </dgm:pt>
    <dgm:pt modelId="{BCAC3E46-9B39-47F1-90A2-2B9158DA9997}" type="pres">
      <dgm:prSet presAssocID="{64E0E7A6-C4BF-4A73-B402-E32DC64D81E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682C656-74ED-4E82-86F5-00F4B1C42CAA}" type="pres">
      <dgm:prSet presAssocID="{C219A1C2-527E-413F-B1BF-4197FAF15A7E}" presName="childText" presStyleLbl="bgAcc1" presStyleIdx="4" presStyleCnt="7" custScaleX="232557" custScaleY="102930" custLinFactNeighborX="10170" custLinFactNeighborY="-7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43F0-F8C3-4BDF-9E54-C9D8ED9220A2}" type="pres">
      <dgm:prSet presAssocID="{7D5B880C-06F6-4434-AB5E-FC130081FD67}" presName="Name13" presStyleLbl="parChTrans1D2" presStyleIdx="5" presStyleCnt="7"/>
      <dgm:spPr/>
      <dgm:t>
        <a:bodyPr/>
        <a:lstStyle/>
        <a:p>
          <a:endParaRPr lang="ru-RU"/>
        </a:p>
      </dgm:t>
    </dgm:pt>
    <dgm:pt modelId="{25B74197-F6BA-46B7-A646-A02A03FB30E9}" type="pres">
      <dgm:prSet presAssocID="{FA5905D9-7E7F-467E-BE29-89763EF59FCE}" presName="childText" presStyleLbl="bgAcc1" presStyleIdx="5" presStyleCnt="7" custScaleX="231888" custScaleY="50566" custLinFactNeighborX="62356" custLinFactNeighborY="-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777EB-4DEB-4774-A0DB-AFD6E7621B4C}" type="pres">
      <dgm:prSet presAssocID="{E9468D91-7450-4C92-9BC4-0B29883E3B2D}" presName="Name13" presStyleLbl="parChTrans1D2" presStyleIdx="6" presStyleCnt="7"/>
      <dgm:spPr/>
      <dgm:t>
        <a:bodyPr/>
        <a:lstStyle/>
        <a:p>
          <a:endParaRPr lang="ru-RU"/>
        </a:p>
      </dgm:t>
    </dgm:pt>
    <dgm:pt modelId="{1E5E6051-A8FD-4EC5-BA21-8BC31FEFD853}" type="pres">
      <dgm:prSet presAssocID="{23C7F8F7-11DC-418D-8D43-44FA8946EF2A}" presName="childText" presStyleLbl="bgAcc1" presStyleIdx="6" presStyleCnt="7" custScaleX="230724" custScaleY="60117" custLinFactNeighborX="61091" custLinFactNeighborY="-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8B320-4BF2-4F72-9A84-B135AA9430B8}" srcId="{4771FBA1-08D0-4906-836C-CBB5F6F1790D}" destId="{89213976-BC26-4953-B988-6C56291AA1AA}" srcOrd="0" destOrd="0" parTransId="{E3754DE6-E61E-4AA7-BF59-8C5D15CE3606}" sibTransId="{2D32DAAB-8F8A-4036-836D-4B7F01BF9A09}"/>
    <dgm:cxn modelId="{757390FA-3DF3-482A-854D-0BF422FC51F0}" type="presOf" srcId="{C219A1C2-527E-413F-B1BF-4197FAF15A7E}" destId="{F682C656-74ED-4E82-86F5-00F4B1C42CAA}" srcOrd="0" destOrd="0" presId="urn:microsoft.com/office/officeart/2005/8/layout/hierarchy3"/>
    <dgm:cxn modelId="{23013644-64E1-44F8-ADB1-8CAC5D04BE69}" srcId="{5C457A41-25B0-49DD-9A73-9E4F7709BF73}" destId="{23C7F8F7-11DC-418D-8D43-44FA8946EF2A}" srcOrd="2" destOrd="0" parTransId="{E9468D91-7450-4C92-9BC4-0B29883E3B2D}" sibTransId="{0DB85F65-39E5-4D40-B740-1C31B688D454}"/>
    <dgm:cxn modelId="{901963BE-7EBF-4BB1-9D82-AC9DEF83E958}" type="presOf" srcId="{838C5D23-35DB-4768-8169-EF7FEB4B76DA}" destId="{3426299B-DAFE-411A-A7DD-8BDFC49E6980}" srcOrd="0" destOrd="0" presId="urn:microsoft.com/office/officeart/2005/8/layout/hierarchy3"/>
    <dgm:cxn modelId="{AB02CF9E-2F37-4D17-B10C-7867401286B6}" type="presOf" srcId="{7D5B880C-06F6-4434-AB5E-FC130081FD67}" destId="{C67E43F0-F8C3-4BDF-9E54-C9D8ED9220A2}" srcOrd="0" destOrd="0" presId="urn:microsoft.com/office/officeart/2005/8/layout/hierarchy3"/>
    <dgm:cxn modelId="{06733A6C-B74C-4D13-B928-E7D18EEF58AD}" srcId="{5C457A41-25B0-49DD-9A73-9E4F7709BF73}" destId="{FA5905D9-7E7F-467E-BE29-89763EF59FCE}" srcOrd="1" destOrd="0" parTransId="{7D5B880C-06F6-4434-AB5E-FC130081FD67}" sibTransId="{F393ECC3-0B78-4D41-BA12-759C19380759}"/>
    <dgm:cxn modelId="{DB115988-E1C0-4C03-B638-2F0AC3AA81B5}" srcId="{1E9593B3-3234-492C-9E81-D74CA060F92D}" destId="{4771FBA1-08D0-4906-836C-CBB5F6F1790D}" srcOrd="0" destOrd="0" parTransId="{8E4231A4-E598-4A99-88FB-8C50E0FF3DA0}" sibTransId="{E7288099-B732-4871-B25C-44FBC73A0293}"/>
    <dgm:cxn modelId="{46D9A172-319C-4D6C-9E2C-ED9BF1A47C0D}" type="presOf" srcId="{4771FBA1-08D0-4906-836C-CBB5F6F1790D}" destId="{9C634344-FFA6-4BB6-BE7F-A7EE9654052C}" srcOrd="1" destOrd="0" presId="urn:microsoft.com/office/officeart/2005/8/layout/hierarchy3"/>
    <dgm:cxn modelId="{3222A178-6DB6-42C0-B252-D8C559F4E6CF}" type="presOf" srcId="{BA870989-E89C-4589-9596-CEA30EA7550E}" destId="{508BAA6E-BCAE-432B-811A-E6D486FA3635}" srcOrd="0" destOrd="0" presId="urn:microsoft.com/office/officeart/2005/8/layout/hierarchy3"/>
    <dgm:cxn modelId="{83875179-CE65-4AC9-8F53-C39F1CE644B3}" type="presOf" srcId="{FA5905D9-7E7F-467E-BE29-89763EF59FCE}" destId="{25B74197-F6BA-46B7-A646-A02A03FB30E9}" srcOrd="0" destOrd="0" presId="urn:microsoft.com/office/officeart/2005/8/layout/hierarchy3"/>
    <dgm:cxn modelId="{591DA223-27BE-48CC-B8A7-BEF7F8DA51F7}" type="presOf" srcId="{C610A7C7-AC49-4DD9-8504-3B522689B155}" destId="{3982C094-7251-420A-9723-99E3D5B3175C}" srcOrd="0" destOrd="0" presId="urn:microsoft.com/office/officeart/2005/8/layout/hierarchy3"/>
    <dgm:cxn modelId="{33736B57-B8AD-46A1-94B2-587622B675DE}" type="presOf" srcId="{4771FBA1-08D0-4906-836C-CBB5F6F1790D}" destId="{89EB1E0E-19E5-4144-9A94-E8B113E45D7C}" srcOrd="0" destOrd="0" presId="urn:microsoft.com/office/officeart/2005/8/layout/hierarchy3"/>
    <dgm:cxn modelId="{B0A45B7C-903E-4180-B7BD-0A0E6B76B9A2}" type="presOf" srcId="{370A3DBC-0097-4C43-AFE4-CE52177FD533}" destId="{AF558B37-077F-4662-B0E9-7BD7D62C2227}" srcOrd="0" destOrd="0" presId="urn:microsoft.com/office/officeart/2005/8/layout/hierarchy3"/>
    <dgm:cxn modelId="{9C8F74C9-FAB2-4B85-BC38-68C3AAEB17D5}" type="presOf" srcId="{5C457A41-25B0-49DD-9A73-9E4F7709BF73}" destId="{D756BA2B-C29F-40CE-9479-10DC6C6FBF1A}" srcOrd="0" destOrd="0" presId="urn:microsoft.com/office/officeart/2005/8/layout/hierarchy3"/>
    <dgm:cxn modelId="{CC71E63D-4253-4320-BA04-8A26611DE2EF}" type="presOf" srcId="{23C7F8F7-11DC-418D-8D43-44FA8946EF2A}" destId="{1E5E6051-A8FD-4EC5-BA21-8BC31FEFD853}" srcOrd="0" destOrd="0" presId="urn:microsoft.com/office/officeart/2005/8/layout/hierarchy3"/>
    <dgm:cxn modelId="{E9D19EC2-D3EE-4F03-9B63-26421C121DD6}" srcId="{4771FBA1-08D0-4906-836C-CBB5F6F1790D}" destId="{C610A7C7-AC49-4DD9-8504-3B522689B155}" srcOrd="1" destOrd="0" parTransId="{370A3DBC-0097-4C43-AFE4-CE52177FD533}" sibTransId="{35742953-ABB5-433C-98C6-220FB8EAB127}"/>
    <dgm:cxn modelId="{23572BA3-2F2C-4DF7-BC6A-AC8DBBDF4867}" type="presOf" srcId="{E9468D91-7450-4C92-9BC4-0B29883E3B2D}" destId="{DBF777EB-4DEB-4774-A0DB-AFD6E7621B4C}" srcOrd="0" destOrd="0" presId="urn:microsoft.com/office/officeart/2005/8/layout/hierarchy3"/>
    <dgm:cxn modelId="{DF5EA7EF-36AF-41A8-82AC-61F6A94D73C6}" type="presOf" srcId="{915664FE-6216-445D-B04F-E850A05DB96D}" destId="{D6E05C79-869B-4550-AE53-5FD07F742756}" srcOrd="0" destOrd="0" presId="urn:microsoft.com/office/officeart/2005/8/layout/hierarchy3"/>
    <dgm:cxn modelId="{C4919362-5837-4D9C-AE0E-ADD72332360C}" srcId="{4771FBA1-08D0-4906-836C-CBB5F6F1790D}" destId="{915664FE-6216-445D-B04F-E850A05DB96D}" srcOrd="2" destOrd="0" parTransId="{EB9DB47B-86A5-433F-B18B-48898716EAED}" sibTransId="{92B02DE2-A305-4C69-8DA3-53D785F2A153}"/>
    <dgm:cxn modelId="{15CD6E11-51C7-4F85-AD54-00411D57A137}" type="presOf" srcId="{89213976-BC26-4953-B988-6C56291AA1AA}" destId="{9270A2E0-63B8-41C0-9387-13863879F959}" srcOrd="0" destOrd="0" presId="urn:microsoft.com/office/officeart/2005/8/layout/hierarchy3"/>
    <dgm:cxn modelId="{6D9DCB4C-4087-4EEB-9A46-EBA60F295512}" type="presOf" srcId="{1E9593B3-3234-492C-9E81-D74CA060F92D}" destId="{026763F4-0117-487F-83DE-2AE8DB926A43}" srcOrd="0" destOrd="0" presId="urn:microsoft.com/office/officeart/2005/8/layout/hierarchy3"/>
    <dgm:cxn modelId="{6D51D515-3C3A-4A89-8E84-C407B26FD9B6}" type="presOf" srcId="{EB9DB47B-86A5-433F-B18B-48898716EAED}" destId="{0C8282A4-AF7D-46AB-B5B0-FF40F2004020}" srcOrd="0" destOrd="0" presId="urn:microsoft.com/office/officeart/2005/8/layout/hierarchy3"/>
    <dgm:cxn modelId="{61B98B26-8EE2-42B4-B284-B5E50B05CA46}" type="presOf" srcId="{5C457A41-25B0-49DD-9A73-9E4F7709BF73}" destId="{BB86B0DD-0CAF-498F-9824-18FF5E1A9FB9}" srcOrd="1" destOrd="0" presId="urn:microsoft.com/office/officeart/2005/8/layout/hierarchy3"/>
    <dgm:cxn modelId="{FD0ABB20-0A42-44AF-ACCA-2CEBAC34F137}" type="presOf" srcId="{E3754DE6-E61E-4AA7-BF59-8C5D15CE3606}" destId="{B2526275-53F0-488A-BC29-8841C09A1DFA}" srcOrd="0" destOrd="0" presId="urn:microsoft.com/office/officeart/2005/8/layout/hierarchy3"/>
    <dgm:cxn modelId="{3C25C77B-6D99-47F0-82D4-6C73A5BA1313}" type="presOf" srcId="{64E0E7A6-C4BF-4A73-B402-E32DC64D81ED}" destId="{BCAC3E46-9B39-47F1-90A2-2B9158DA9997}" srcOrd="0" destOrd="0" presId="urn:microsoft.com/office/officeart/2005/8/layout/hierarchy3"/>
    <dgm:cxn modelId="{EBE6C3D9-19E1-42E6-B85F-94929A6FD714}" srcId="{5C457A41-25B0-49DD-9A73-9E4F7709BF73}" destId="{C219A1C2-527E-413F-B1BF-4197FAF15A7E}" srcOrd="0" destOrd="0" parTransId="{64E0E7A6-C4BF-4A73-B402-E32DC64D81ED}" sibTransId="{167394B2-7BBE-43E7-A856-E8990DC1466C}"/>
    <dgm:cxn modelId="{20622E36-3FFB-4624-81EC-F83A506C6D96}" srcId="{1E9593B3-3234-492C-9E81-D74CA060F92D}" destId="{5C457A41-25B0-49DD-9A73-9E4F7709BF73}" srcOrd="1" destOrd="0" parTransId="{ECD09C78-52F2-4510-B31B-44EB678DF996}" sibTransId="{951ACED6-D371-4695-84CC-E6723BF2D4C2}"/>
    <dgm:cxn modelId="{F28A681E-BD9C-4798-8F97-02AFD3AD7811}" srcId="{4771FBA1-08D0-4906-836C-CBB5F6F1790D}" destId="{BA870989-E89C-4589-9596-CEA30EA7550E}" srcOrd="3" destOrd="0" parTransId="{838C5D23-35DB-4768-8169-EF7FEB4B76DA}" sibTransId="{4E8DEFCB-3675-49F9-A1F1-561481B3E363}"/>
    <dgm:cxn modelId="{75058AE2-9DFE-485E-9828-C34A60DB3D69}" type="presParOf" srcId="{026763F4-0117-487F-83DE-2AE8DB926A43}" destId="{BD7B9E5C-1DC6-440B-9E9A-DE22791EC394}" srcOrd="0" destOrd="0" presId="urn:microsoft.com/office/officeart/2005/8/layout/hierarchy3"/>
    <dgm:cxn modelId="{2C987E85-4653-490E-B991-AFDAAB9E2D77}" type="presParOf" srcId="{BD7B9E5C-1DC6-440B-9E9A-DE22791EC394}" destId="{F5630FEB-3AB3-4C8A-95C5-761C69E6653A}" srcOrd="0" destOrd="0" presId="urn:microsoft.com/office/officeart/2005/8/layout/hierarchy3"/>
    <dgm:cxn modelId="{2C29B369-2D36-441A-845F-4B4A87E2CEC6}" type="presParOf" srcId="{F5630FEB-3AB3-4C8A-95C5-761C69E6653A}" destId="{89EB1E0E-19E5-4144-9A94-E8B113E45D7C}" srcOrd="0" destOrd="0" presId="urn:microsoft.com/office/officeart/2005/8/layout/hierarchy3"/>
    <dgm:cxn modelId="{E62C395D-4131-48F2-8E6A-FB524CB23148}" type="presParOf" srcId="{F5630FEB-3AB3-4C8A-95C5-761C69E6653A}" destId="{9C634344-FFA6-4BB6-BE7F-A7EE9654052C}" srcOrd="1" destOrd="0" presId="urn:microsoft.com/office/officeart/2005/8/layout/hierarchy3"/>
    <dgm:cxn modelId="{EDBCD7A9-63CF-468B-8109-02F0087FEE68}" type="presParOf" srcId="{BD7B9E5C-1DC6-440B-9E9A-DE22791EC394}" destId="{5650990B-9C52-42F8-96B1-FB49052EABB2}" srcOrd="1" destOrd="0" presId="urn:microsoft.com/office/officeart/2005/8/layout/hierarchy3"/>
    <dgm:cxn modelId="{2BF4B507-8C8C-4D9D-ADA6-AD266CC83DC5}" type="presParOf" srcId="{5650990B-9C52-42F8-96B1-FB49052EABB2}" destId="{B2526275-53F0-488A-BC29-8841C09A1DFA}" srcOrd="0" destOrd="0" presId="urn:microsoft.com/office/officeart/2005/8/layout/hierarchy3"/>
    <dgm:cxn modelId="{46518B2F-700C-43C5-AA5E-5FF4ECFE76A6}" type="presParOf" srcId="{5650990B-9C52-42F8-96B1-FB49052EABB2}" destId="{9270A2E0-63B8-41C0-9387-13863879F959}" srcOrd="1" destOrd="0" presId="urn:microsoft.com/office/officeart/2005/8/layout/hierarchy3"/>
    <dgm:cxn modelId="{1AC15A63-AAEF-40DB-B2CB-184C5E468491}" type="presParOf" srcId="{5650990B-9C52-42F8-96B1-FB49052EABB2}" destId="{AF558B37-077F-4662-B0E9-7BD7D62C2227}" srcOrd="2" destOrd="0" presId="urn:microsoft.com/office/officeart/2005/8/layout/hierarchy3"/>
    <dgm:cxn modelId="{C6C158AE-E7E2-4594-BF19-B0310E8E62A5}" type="presParOf" srcId="{5650990B-9C52-42F8-96B1-FB49052EABB2}" destId="{3982C094-7251-420A-9723-99E3D5B3175C}" srcOrd="3" destOrd="0" presId="urn:microsoft.com/office/officeart/2005/8/layout/hierarchy3"/>
    <dgm:cxn modelId="{765EDA5C-7589-40AA-9697-F2A0DECB0F19}" type="presParOf" srcId="{5650990B-9C52-42F8-96B1-FB49052EABB2}" destId="{0C8282A4-AF7D-46AB-B5B0-FF40F2004020}" srcOrd="4" destOrd="0" presId="urn:microsoft.com/office/officeart/2005/8/layout/hierarchy3"/>
    <dgm:cxn modelId="{1865C6B9-56F1-4750-BECF-4B4970FDA28F}" type="presParOf" srcId="{5650990B-9C52-42F8-96B1-FB49052EABB2}" destId="{D6E05C79-869B-4550-AE53-5FD07F742756}" srcOrd="5" destOrd="0" presId="urn:microsoft.com/office/officeart/2005/8/layout/hierarchy3"/>
    <dgm:cxn modelId="{F757B290-26D8-431D-8E98-35A0D2E7565D}" type="presParOf" srcId="{5650990B-9C52-42F8-96B1-FB49052EABB2}" destId="{3426299B-DAFE-411A-A7DD-8BDFC49E6980}" srcOrd="6" destOrd="0" presId="urn:microsoft.com/office/officeart/2005/8/layout/hierarchy3"/>
    <dgm:cxn modelId="{C2E41FBC-3CD3-46A9-B586-7E468021B7A0}" type="presParOf" srcId="{5650990B-9C52-42F8-96B1-FB49052EABB2}" destId="{508BAA6E-BCAE-432B-811A-E6D486FA3635}" srcOrd="7" destOrd="0" presId="urn:microsoft.com/office/officeart/2005/8/layout/hierarchy3"/>
    <dgm:cxn modelId="{88865B00-67DC-4FC0-9CD9-E41E9310C9BF}" type="presParOf" srcId="{026763F4-0117-487F-83DE-2AE8DB926A43}" destId="{C6908876-596E-4FB7-9FC0-036EFAE569D9}" srcOrd="1" destOrd="0" presId="urn:microsoft.com/office/officeart/2005/8/layout/hierarchy3"/>
    <dgm:cxn modelId="{3ACC553B-5DB6-488C-B25B-40D0357F8B40}" type="presParOf" srcId="{C6908876-596E-4FB7-9FC0-036EFAE569D9}" destId="{7ED6508D-9ADE-4309-9A28-0496F16252D1}" srcOrd="0" destOrd="0" presId="urn:microsoft.com/office/officeart/2005/8/layout/hierarchy3"/>
    <dgm:cxn modelId="{443163EC-3092-46FB-B2A3-02D5C70F824E}" type="presParOf" srcId="{7ED6508D-9ADE-4309-9A28-0496F16252D1}" destId="{D756BA2B-C29F-40CE-9479-10DC6C6FBF1A}" srcOrd="0" destOrd="0" presId="urn:microsoft.com/office/officeart/2005/8/layout/hierarchy3"/>
    <dgm:cxn modelId="{3FCACC44-4116-408C-8029-157985D33D5C}" type="presParOf" srcId="{7ED6508D-9ADE-4309-9A28-0496F16252D1}" destId="{BB86B0DD-0CAF-498F-9824-18FF5E1A9FB9}" srcOrd="1" destOrd="0" presId="urn:microsoft.com/office/officeart/2005/8/layout/hierarchy3"/>
    <dgm:cxn modelId="{05F6CC4C-5ACF-4F04-B2CB-97F9916906DB}" type="presParOf" srcId="{C6908876-596E-4FB7-9FC0-036EFAE569D9}" destId="{D407B130-B2E1-43B8-A3CB-310E4EED5BAD}" srcOrd="1" destOrd="0" presId="urn:microsoft.com/office/officeart/2005/8/layout/hierarchy3"/>
    <dgm:cxn modelId="{90250D6B-E0C5-41A6-A3CE-8420F4D5D1A3}" type="presParOf" srcId="{D407B130-B2E1-43B8-A3CB-310E4EED5BAD}" destId="{BCAC3E46-9B39-47F1-90A2-2B9158DA9997}" srcOrd="0" destOrd="0" presId="urn:microsoft.com/office/officeart/2005/8/layout/hierarchy3"/>
    <dgm:cxn modelId="{947CEB38-C18F-4F49-80E6-3979B99FDF91}" type="presParOf" srcId="{D407B130-B2E1-43B8-A3CB-310E4EED5BAD}" destId="{F682C656-74ED-4E82-86F5-00F4B1C42CAA}" srcOrd="1" destOrd="0" presId="urn:microsoft.com/office/officeart/2005/8/layout/hierarchy3"/>
    <dgm:cxn modelId="{6F731FFE-9ADC-4390-AC03-A531119ABC69}" type="presParOf" srcId="{D407B130-B2E1-43B8-A3CB-310E4EED5BAD}" destId="{C67E43F0-F8C3-4BDF-9E54-C9D8ED9220A2}" srcOrd="2" destOrd="0" presId="urn:microsoft.com/office/officeart/2005/8/layout/hierarchy3"/>
    <dgm:cxn modelId="{F4D673B1-035F-4802-974C-C601F895F802}" type="presParOf" srcId="{D407B130-B2E1-43B8-A3CB-310E4EED5BAD}" destId="{25B74197-F6BA-46B7-A646-A02A03FB30E9}" srcOrd="3" destOrd="0" presId="urn:microsoft.com/office/officeart/2005/8/layout/hierarchy3"/>
    <dgm:cxn modelId="{B85040A5-6EFA-43B1-A55F-9DEAC72B4DC1}" type="presParOf" srcId="{D407B130-B2E1-43B8-A3CB-310E4EED5BAD}" destId="{DBF777EB-4DEB-4774-A0DB-AFD6E7621B4C}" srcOrd="4" destOrd="0" presId="urn:microsoft.com/office/officeart/2005/8/layout/hierarchy3"/>
    <dgm:cxn modelId="{6E896CAA-1C16-4B5B-A657-6D99F1B2F8E8}" type="presParOf" srcId="{D407B130-B2E1-43B8-A3CB-310E4EED5BAD}" destId="{1E5E6051-A8FD-4EC5-BA21-8BC31FEFD853}" srcOrd="5" destOrd="0" presId="urn:microsoft.com/office/officeart/2005/8/layout/hierarchy3"/>
  </dgm:cxnLst>
  <dgm:bg>
    <a:effectLst>
      <a:glow rad="635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593B3-3234-492C-9E81-D74CA060F92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71FBA1-08D0-4906-836C-CBB5F6F1790D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>
          <a:solidFill>
            <a:srgbClr val="002060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Arial Black" pitchFamily="34" charset="0"/>
            </a:rPr>
            <a:t>Основні причини настання ДТП</a:t>
          </a:r>
          <a:endParaRPr lang="ru-RU" sz="18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8E4231A4-E598-4A99-88FB-8C50E0FF3DA0}" type="parTrans" cxnId="{DB115988-E1C0-4C03-B638-2F0AC3AA81B5}">
      <dgm:prSet/>
      <dgm:spPr/>
      <dgm:t>
        <a:bodyPr/>
        <a:lstStyle/>
        <a:p>
          <a:endParaRPr lang="ru-RU" sz="1800" b="1"/>
        </a:p>
      </dgm:t>
    </dgm:pt>
    <dgm:pt modelId="{E7288099-B732-4871-B25C-44FBC73A0293}" type="sibTrans" cxnId="{DB115988-E1C0-4C03-B638-2F0AC3AA81B5}">
      <dgm:prSet/>
      <dgm:spPr/>
      <dgm:t>
        <a:bodyPr/>
        <a:lstStyle/>
        <a:p>
          <a:endParaRPr lang="ru-RU" sz="1800" b="1"/>
        </a:p>
      </dgm:t>
    </dgm:pt>
    <dgm:pt modelId="{89213976-BC26-4953-B988-6C56291AA1AA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uk-UA" sz="1800" b="1" dirty="0" smtClean="0"/>
            <a:t>невідповідність колісних транспортних засобів вимогам правил, нормативів і стандартів України при переобладнанні транспортних засобів</a:t>
          </a:r>
          <a:endParaRPr lang="ru-RU" sz="1800" b="1" dirty="0">
            <a:latin typeface="Arial Black" pitchFamily="34" charset="0"/>
          </a:endParaRPr>
        </a:p>
      </dgm:t>
    </dgm:pt>
    <dgm:pt modelId="{E3754DE6-E61E-4AA7-BF59-8C5D15CE3606}" type="parTrans" cxnId="{C068B320-4BF2-4F72-9A84-B135AA9430B8}">
      <dgm:prSet/>
      <dgm:spPr/>
      <dgm:t>
        <a:bodyPr/>
        <a:lstStyle/>
        <a:p>
          <a:endParaRPr lang="ru-RU" sz="1800" b="1"/>
        </a:p>
      </dgm:t>
    </dgm:pt>
    <dgm:pt modelId="{2D32DAAB-8F8A-4036-836D-4B7F01BF9A09}" type="sibTrans" cxnId="{C068B320-4BF2-4F72-9A84-B135AA9430B8}">
      <dgm:prSet/>
      <dgm:spPr/>
      <dgm:t>
        <a:bodyPr/>
        <a:lstStyle/>
        <a:p>
          <a:endParaRPr lang="ru-RU" sz="1800" b="1"/>
        </a:p>
      </dgm:t>
    </dgm:pt>
    <dgm:pt modelId="{C610A7C7-AC49-4DD9-8504-3B522689B155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uk-UA" sz="1800" b="1" dirty="0" smtClean="0"/>
            <a:t>невідповідність технічного стану транспортних засобів;</a:t>
          </a:r>
        </a:p>
      </dgm:t>
    </dgm:pt>
    <dgm:pt modelId="{370A3DBC-0097-4C43-AFE4-CE52177FD533}" type="parTrans" cxnId="{E9D19EC2-D3EE-4F03-9B63-26421C121DD6}">
      <dgm:prSet/>
      <dgm:spPr/>
      <dgm:t>
        <a:bodyPr/>
        <a:lstStyle/>
        <a:p>
          <a:endParaRPr lang="ru-RU" sz="1800" b="1"/>
        </a:p>
      </dgm:t>
    </dgm:pt>
    <dgm:pt modelId="{35742953-ABB5-433C-98C6-220FB8EAB127}" type="sibTrans" cxnId="{E9D19EC2-D3EE-4F03-9B63-26421C121DD6}">
      <dgm:prSet/>
      <dgm:spPr/>
      <dgm:t>
        <a:bodyPr/>
        <a:lstStyle/>
        <a:p>
          <a:endParaRPr lang="ru-RU" sz="1800" b="1"/>
        </a:p>
      </dgm:t>
    </dgm:pt>
    <dgm:pt modelId="{915664FE-6216-445D-B04F-E850A05DB96D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uk-UA" sz="1800" b="1" dirty="0" smtClean="0"/>
            <a:t>недотримання водіями режиму праці та відпочинку</a:t>
          </a:r>
          <a:endParaRPr lang="ru-RU" sz="1800" b="1" dirty="0">
            <a:latin typeface="Arial Black" pitchFamily="34" charset="0"/>
          </a:endParaRPr>
        </a:p>
      </dgm:t>
    </dgm:pt>
    <dgm:pt modelId="{EB9DB47B-86A5-433F-B18B-48898716EAED}" type="parTrans" cxnId="{C4919362-5837-4D9C-AE0E-ADD72332360C}">
      <dgm:prSet/>
      <dgm:spPr/>
      <dgm:t>
        <a:bodyPr/>
        <a:lstStyle/>
        <a:p>
          <a:endParaRPr lang="ru-RU" sz="1800" b="1"/>
        </a:p>
      </dgm:t>
    </dgm:pt>
    <dgm:pt modelId="{92B02DE2-A305-4C69-8DA3-53D785F2A153}" type="sibTrans" cxnId="{C4919362-5837-4D9C-AE0E-ADD72332360C}">
      <dgm:prSet/>
      <dgm:spPr/>
      <dgm:t>
        <a:bodyPr/>
        <a:lstStyle/>
        <a:p>
          <a:endParaRPr lang="ru-RU" sz="1800" b="1"/>
        </a:p>
      </dgm:t>
    </dgm:pt>
    <dgm:pt modelId="{BA870989-E89C-4589-9596-CEA30EA7550E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uk-UA" sz="1800" b="1" dirty="0" smtClean="0"/>
            <a:t>невиконання автомобільними перевізниками вимог автотранспортного законодавства</a:t>
          </a:r>
          <a:endParaRPr lang="ru-RU" sz="1800" b="1" dirty="0">
            <a:latin typeface="Arial Black" pitchFamily="34" charset="0"/>
          </a:endParaRPr>
        </a:p>
      </dgm:t>
    </dgm:pt>
    <dgm:pt modelId="{838C5D23-35DB-4768-8169-EF7FEB4B76DA}" type="parTrans" cxnId="{F28A681E-BD9C-4798-8F97-02AFD3AD7811}">
      <dgm:prSet/>
      <dgm:spPr/>
      <dgm:t>
        <a:bodyPr/>
        <a:lstStyle/>
        <a:p>
          <a:endParaRPr lang="ru-RU" sz="1800" b="1"/>
        </a:p>
      </dgm:t>
    </dgm:pt>
    <dgm:pt modelId="{4E8DEFCB-3675-49F9-A1F1-561481B3E363}" type="sibTrans" cxnId="{F28A681E-BD9C-4798-8F97-02AFD3AD7811}">
      <dgm:prSet/>
      <dgm:spPr/>
      <dgm:t>
        <a:bodyPr/>
        <a:lstStyle/>
        <a:p>
          <a:endParaRPr lang="ru-RU" sz="1800" b="1"/>
        </a:p>
      </dgm:t>
    </dgm:pt>
    <dgm:pt modelId="{22C9B287-C206-4243-86EC-A58C92CEB9A2}">
      <dgm:prSet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/>
          <a:r>
            <a:rPr lang="uk-UA" sz="1800" b="1" dirty="0" smtClean="0"/>
            <a:t>використання для перевезення пасажирів на маршрутах загального користування переобладнаних транспортних засобів</a:t>
          </a:r>
          <a:endParaRPr lang="ru-RU" sz="1800" b="1" dirty="0"/>
        </a:p>
      </dgm:t>
    </dgm:pt>
    <dgm:pt modelId="{16F86D96-D4BB-4221-86D1-0399213104FF}" type="parTrans" cxnId="{F30F8F0D-7C74-4D90-8516-100E7730A32A}">
      <dgm:prSet/>
      <dgm:spPr/>
      <dgm:t>
        <a:bodyPr/>
        <a:lstStyle/>
        <a:p>
          <a:endParaRPr lang="ru-RU" sz="1800" b="1"/>
        </a:p>
      </dgm:t>
    </dgm:pt>
    <dgm:pt modelId="{76824DEB-B3F7-4FB5-816B-D8FD2B269404}" type="sibTrans" cxnId="{F30F8F0D-7C74-4D90-8516-100E7730A32A}">
      <dgm:prSet/>
      <dgm:spPr/>
      <dgm:t>
        <a:bodyPr/>
        <a:lstStyle/>
        <a:p>
          <a:endParaRPr lang="ru-RU" sz="1800" b="1"/>
        </a:p>
      </dgm:t>
    </dgm:pt>
    <dgm:pt modelId="{026763F4-0117-487F-83DE-2AE8DB926A43}" type="pres">
      <dgm:prSet presAssocID="{1E9593B3-3234-492C-9E81-D74CA060F9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7B9E5C-1DC6-440B-9E9A-DE22791EC394}" type="pres">
      <dgm:prSet presAssocID="{4771FBA1-08D0-4906-836C-CBB5F6F1790D}" presName="root" presStyleCnt="0"/>
      <dgm:spPr/>
    </dgm:pt>
    <dgm:pt modelId="{F5630FEB-3AB3-4C8A-95C5-761C69E6653A}" type="pres">
      <dgm:prSet presAssocID="{4771FBA1-08D0-4906-836C-CBB5F6F1790D}" presName="rootComposite" presStyleCnt="0"/>
      <dgm:spPr/>
    </dgm:pt>
    <dgm:pt modelId="{89EB1E0E-19E5-4144-9A94-E8B113E45D7C}" type="pres">
      <dgm:prSet presAssocID="{4771FBA1-08D0-4906-836C-CBB5F6F1790D}" presName="rootText" presStyleLbl="node1" presStyleIdx="0" presStyleCnt="1" custScaleX="230818" custScaleY="37919" custLinFactNeighborX="-5552" custLinFactNeighborY="1870"/>
      <dgm:spPr/>
      <dgm:t>
        <a:bodyPr/>
        <a:lstStyle/>
        <a:p>
          <a:endParaRPr lang="ru-RU"/>
        </a:p>
      </dgm:t>
    </dgm:pt>
    <dgm:pt modelId="{9C634344-FFA6-4BB6-BE7F-A7EE9654052C}" type="pres">
      <dgm:prSet presAssocID="{4771FBA1-08D0-4906-836C-CBB5F6F1790D}" presName="rootConnector" presStyleLbl="node1" presStyleIdx="0" presStyleCnt="1"/>
      <dgm:spPr/>
      <dgm:t>
        <a:bodyPr/>
        <a:lstStyle/>
        <a:p>
          <a:endParaRPr lang="ru-RU"/>
        </a:p>
      </dgm:t>
    </dgm:pt>
    <dgm:pt modelId="{5650990B-9C52-42F8-96B1-FB49052EABB2}" type="pres">
      <dgm:prSet presAssocID="{4771FBA1-08D0-4906-836C-CBB5F6F1790D}" presName="childShape" presStyleCnt="0"/>
      <dgm:spPr/>
    </dgm:pt>
    <dgm:pt modelId="{B2526275-53F0-488A-BC29-8841C09A1DFA}" type="pres">
      <dgm:prSet presAssocID="{E3754DE6-E61E-4AA7-BF59-8C5D15CE360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270A2E0-63B8-41C0-9387-13863879F959}" type="pres">
      <dgm:prSet presAssocID="{89213976-BC26-4953-B988-6C56291AA1AA}" presName="childText" presStyleLbl="bgAcc1" presStyleIdx="0" presStyleCnt="5" custScaleX="497087" custScaleY="87916" custLinFactNeighborX="-473" custLinFactNeighborY="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58B37-077F-4662-B0E9-7BD7D62C2227}" type="pres">
      <dgm:prSet presAssocID="{370A3DBC-0097-4C43-AFE4-CE52177FD53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982C094-7251-420A-9723-99E3D5B3175C}" type="pres">
      <dgm:prSet presAssocID="{C610A7C7-AC49-4DD9-8504-3B522689B155}" presName="childText" presStyleLbl="bgAcc1" presStyleIdx="1" presStyleCnt="5" custScaleX="416841" custScaleY="64899" custLinFactNeighborX="4052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D108-9306-44E6-B1D1-847BA81C05F3}" type="pres">
      <dgm:prSet presAssocID="{16F86D96-D4BB-4221-86D1-0399213104F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5AA6BF5-EA4E-4648-876A-AC85091016F9}" type="pres">
      <dgm:prSet presAssocID="{22C9B287-C206-4243-86EC-A58C92CEB9A2}" presName="childText" presStyleLbl="bgAcc1" presStyleIdx="2" presStyleCnt="5" custScaleX="42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282A4-AF7D-46AB-B5B0-FF40F2004020}" type="pres">
      <dgm:prSet presAssocID="{EB9DB47B-86A5-433F-B18B-48898716EAE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6E05C79-869B-4550-AE53-5FD07F742756}" type="pres">
      <dgm:prSet presAssocID="{915664FE-6216-445D-B04F-E850A05DB96D}" presName="childText" presStyleLbl="bgAcc1" presStyleIdx="3" presStyleCnt="5" custScaleX="419121" custScaleY="52269" custLinFactNeighborX="4052" custLinFactNeighborY="-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299B-DAFE-411A-A7DD-8BDFC49E6980}" type="pres">
      <dgm:prSet presAssocID="{838C5D23-35DB-4768-8169-EF7FEB4B76D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08BAA6E-BCAE-432B-811A-E6D486FA3635}" type="pres">
      <dgm:prSet presAssocID="{BA870989-E89C-4589-9596-CEA30EA7550E}" presName="childText" presStyleLbl="bgAcc1" presStyleIdx="4" presStyleCnt="5" custScaleX="426991" custScaleY="63163" custLinFactNeighborX="4958" custLinFactNeighborY="-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15988-E1C0-4C03-B638-2F0AC3AA81B5}" srcId="{1E9593B3-3234-492C-9E81-D74CA060F92D}" destId="{4771FBA1-08D0-4906-836C-CBB5F6F1790D}" srcOrd="0" destOrd="0" parTransId="{8E4231A4-E598-4A99-88FB-8C50E0FF3DA0}" sibTransId="{E7288099-B732-4871-B25C-44FBC73A0293}"/>
    <dgm:cxn modelId="{F30F8F0D-7C74-4D90-8516-100E7730A32A}" srcId="{4771FBA1-08D0-4906-836C-CBB5F6F1790D}" destId="{22C9B287-C206-4243-86EC-A58C92CEB9A2}" srcOrd="2" destOrd="0" parTransId="{16F86D96-D4BB-4221-86D1-0399213104FF}" sibTransId="{76824DEB-B3F7-4FB5-816B-D8FD2B269404}"/>
    <dgm:cxn modelId="{6A0A61DD-A24E-4B88-B4E0-E6D30EED06CF}" type="presOf" srcId="{C610A7C7-AC49-4DD9-8504-3B522689B155}" destId="{3982C094-7251-420A-9723-99E3D5B3175C}" srcOrd="0" destOrd="0" presId="urn:microsoft.com/office/officeart/2005/8/layout/hierarchy3"/>
    <dgm:cxn modelId="{79AB6C08-D96D-4F9E-A958-E577DBA765A4}" type="presOf" srcId="{89213976-BC26-4953-B988-6C56291AA1AA}" destId="{9270A2E0-63B8-41C0-9387-13863879F959}" srcOrd="0" destOrd="0" presId="urn:microsoft.com/office/officeart/2005/8/layout/hierarchy3"/>
    <dgm:cxn modelId="{339952AE-47F2-46D2-9765-C3E6AC6527DB}" type="presOf" srcId="{BA870989-E89C-4589-9596-CEA30EA7550E}" destId="{508BAA6E-BCAE-432B-811A-E6D486FA3635}" srcOrd="0" destOrd="0" presId="urn:microsoft.com/office/officeart/2005/8/layout/hierarchy3"/>
    <dgm:cxn modelId="{CBA3B9D5-16C2-4E4B-A855-B02E60EC8497}" type="presOf" srcId="{E3754DE6-E61E-4AA7-BF59-8C5D15CE3606}" destId="{B2526275-53F0-488A-BC29-8841C09A1DFA}" srcOrd="0" destOrd="0" presId="urn:microsoft.com/office/officeart/2005/8/layout/hierarchy3"/>
    <dgm:cxn modelId="{959C6D70-AC2A-46F2-9A2A-AAE116DF2B2A}" type="presOf" srcId="{4771FBA1-08D0-4906-836C-CBB5F6F1790D}" destId="{89EB1E0E-19E5-4144-9A94-E8B113E45D7C}" srcOrd="0" destOrd="0" presId="urn:microsoft.com/office/officeart/2005/8/layout/hierarchy3"/>
    <dgm:cxn modelId="{F28A681E-BD9C-4798-8F97-02AFD3AD7811}" srcId="{4771FBA1-08D0-4906-836C-CBB5F6F1790D}" destId="{BA870989-E89C-4589-9596-CEA30EA7550E}" srcOrd="4" destOrd="0" parTransId="{838C5D23-35DB-4768-8169-EF7FEB4B76DA}" sibTransId="{4E8DEFCB-3675-49F9-A1F1-561481B3E363}"/>
    <dgm:cxn modelId="{F4971834-2630-4612-A166-B0750A807DD9}" type="presOf" srcId="{370A3DBC-0097-4C43-AFE4-CE52177FD533}" destId="{AF558B37-077F-4662-B0E9-7BD7D62C2227}" srcOrd="0" destOrd="0" presId="urn:microsoft.com/office/officeart/2005/8/layout/hierarchy3"/>
    <dgm:cxn modelId="{E9D19EC2-D3EE-4F03-9B63-26421C121DD6}" srcId="{4771FBA1-08D0-4906-836C-CBB5F6F1790D}" destId="{C610A7C7-AC49-4DD9-8504-3B522689B155}" srcOrd="1" destOrd="0" parTransId="{370A3DBC-0097-4C43-AFE4-CE52177FD533}" sibTransId="{35742953-ABB5-433C-98C6-220FB8EAB127}"/>
    <dgm:cxn modelId="{3BD8D20C-1AAF-4700-BE12-7F9505B91D1A}" type="presOf" srcId="{915664FE-6216-445D-B04F-E850A05DB96D}" destId="{D6E05C79-869B-4550-AE53-5FD07F742756}" srcOrd="0" destOrd="0" presId="urn:microsoft.com/office/officeart/2005/8/layout/hierarchy3"/>
    <dgm:cxn modelId="{9B925A06-3AF7-41ED-A554-D63BCB836762}" type="presOf" srcId="{838C5D23-35DB-4768-8169-EF7FEB4B76DA}" destId="{3426299B-DAFE-411A-A7DD-8BDFC49E6980}" srcOrd="0" destOrd="0" presId="urn:microsoft.com/office/officeart/2005/8/layout/hierarchy3"/>
    <dgm:cxn modelId="{1625A756-3B88-4A1E-9BF8-CCF7D34E4730}" type="presOf" srcId="{4771FBA1-08D0-4906-836C-CBB5F6F1790D}" destId="{9C634344-FFA6-4BB6-BE7F-A7EE9654052C}" srcOrd="1" destOrd="0" presId="urn:microsoft.com/office/officeart/2005/8/layout/hierarchy3"/>
    <dgm:cxn modelId="{C4919362-5837-4D9C-AE0E-ADD72332360C}" srcId="{4771FBA1-08D0-4906-836C-CBB5F6F1790D}" destId="{915664FE-6216-445D-B04F-E850A05DB96D}" srcOrd="3" destOrd="0" parTransId="{EB9DB47B-86A5-433F-B18B-48898716EAED}" sibTransId="{92B02DE2-A305-4C69-8DA3-53D785F2A153}"/>
    <dgm:cxn modelId="{47E552A2-84C6-4EF1-BCA1-CD0D1C81AA20}" type="presOf" srcId="{1E9593B3-3234-492C-9E81-D74CA060F92D}" destId="{026763F4-0117-487F-83DE-2AE8DB926A43}" srcOrd="0" destOrd="0" presId="urn:microsoft.com/office/officeart/2005/8/layout/hierarchy3"/>
    <dgm:cxn modelId="{C068B320-4BF2-4F72-9A84-B135AA9430B8}" srcId="{4771FBA1-08D0-4906-836C-CBB5F6F1790D}" destId="{89213976-BC26-4953-B988-6C56291AA1AA}" srcOrd="0" destOrd="0" parTransId="{E3754DE6-E61E-4AA7-BF59-8C5D15CE3606}" sibTransId="{2D32DAAB-8F8A-4036-836D-4B7F01BF9A09}"/>
    <dgm:cxn modelId="{CF177DB2-51EF-46B0-9388-04A786DD491B}" type="presOf" srcId="{22C9B287-C206-4243-86EC-A58C92CEB9A2}" destId="{75AA6BF5-EA4E-4648-876A-AC85091016F9}" srcOrd="0" destOrd="0" presId="urn:microsoft.com/office/officeart/2005/8/layout/hierarchy3"/>
    <dgm:cxn modelId="{3E040E09-04BA-49A9-805B-580054093D6E}" type="presOf" srcId="{16F86D96-D4BB-4221-86D1-0399213104FF}" destId="{A882D108-9306-44E6-B1D1-847BA81C05F3}" srcOrd="0" destOrd="0" presId="urn:microsoft.com/office/officeart/2005/8/layout/hierarchy3"/>
    <dgm:cxn modelId="{72F98511-3FCD-4ECF-B035-B6B43106F53D}" type="presOf" srcId="{EB9DB47B-86A5-433F-B18B-48898716EAED}" destId="{0C8282A4-AF7D-46AB-B5B0-FF40F2004020}" srcOrd="0" destOrd="0" presId="urn:microsoft.com/office/officeart/2005/8/layout/hierarchy3"/>
    <dgm:cxn modelId="{AC0ECE4E-0137-4395-BB31-4E477C44BFA9}" type="presParOf" srcId="{026763F4-0117-487F-83DE-2AE8DB926A43}" destId="{BD7B9E5C-1DC6-440B-9E9A-DE22791EC394}" srcOrd="0" destOrd="0" presId="urn:microsoft.com/office/officeart/2005/8/layout/hierarchy3"/>
    <dgm:cxn modelId="{AB87F591-982D-47DC-8C73-72127A27345D}" type="presParOf" srcId="{BD7B9E5C-1DC6-440B-9E9A-DE22791EC394}" destId="{F5630FEB-3AB3-4C8A-95C5-761C69E6653A}" srcOrd="0" destOrd="0" presId="urn:microsoft.com/office/officeart/2005/8/layout/hierarchy3"/>
    <dgm:cxn modelId="{94A821F2-B375-46B0-96F5-83727D40B176}" type="presParOf" srcId="{F5630FEB-3AB3-4C8A-95C5-761C69E6653A}" destId="{89EB1E0E-19E5-4144-9A94-E8B113E45D7C}" srcOrd="0" destOrd="0" presId="urn:microsoft.com/office/officeart/2005/8/layout/hierarchy3"/>
    <dgm:cxn modelId="{DE656E87-A034-4927-9C0D-D9C033F08A62}" type="presParOf" srcId="{F5630FEB-3AB3-4C8A-95C5-761C69E6653A}" destId="{9C634344-FFA6-4BB6-BE7F-A7EE9654052C}" srcOrd="1" destOrd="0" presId="urn:microsoft.com/office/officeart/2005/8/layout/hierarchy3"/>
    <dgm:cxn modelId="{9796D459-0E01-4AAA-96D7-CFD31A6961BC}" type="presParOf" srcId="{BD7B9E5C-1DC6-440B-9E9A-DE22791EC394}" destId="{5650990B-9C52-42F8-96B1-FB49052EABB2}" srcOrd="1" destOrd="0" presId="urn:microsoft.com/office/officeart/2005/8/layout/hierarchy3"/>
    <dgm:cxn modelId="{6FE1B429-4257-49D6-9313-AEB99DE6A993}" type="presParOf" srcId="{5650990B-9C52-42F8-96B1-FB49052EABB2}" destId="{B2526275-53F0-488A-BC29-8841C09A1DFA}" srcOrd="0" destOrd="0" presId="urn:microsoft.com/office/officeart/2005/8/layout/hierarchy3"/>
    <dgm:cxn modelId="{9DC1DF10-3C6B-4CB6-ADD5-DB22F8F50558}" type="presParOf" srcId="{5650990B-9C52-42F8-96B1-FB49052EABB2}" destId="{9270A2E0-63B8-41C0-9387-13863879F959}" srcOrd="1" destOrd="0" presId="urn:microsoft.com/office/officeart/2005/8/layout/hierarchy3"/>
    <dgm:cxn modelId="{CBD98559-39C3-4C4F-86DB-FC06F8D70567}" type="presParOf" srcId="{5650990B-9C52-42F8-96B1-FB49052EABB2}" destId="{AF558B37-077F-4662-B0E9-7BD7D62C2227}" srcOrd="2" destOrd="0" presId="urn:microsoft.com/office/officeart/2005/8/layout/hierarchy3"/>
    <dgm:cxn modelId="{338562E7-1D9C-4AC3-876B-1CEF3289F8C1}" type="presParOf" srcId="{5650990B-9C52-42F8-96B1-FB49052EABB2}" destId="{3982C094-7251-420A-9723-99E3D5B3175C}" srcOrd="3" destOrd="0" presId="urn:microsoft.com/office/officeart/2005/8/layout/hierarchy3"/>
    <dgm:cxn modelId="{FDBF5B62-3313-4B60-8EEF-A0BC15010D2D}" type="presParOf" srcId="{5650990B-9C52-42F8-96B1-FB49052EABB2}" destId="{A882D108-9306-44E6-B1D1-847BA81C05F3}" srcOrd="4" destOrd="0" presId="urn:microsoft.com/office/officeart/2005/8/layout/hierarchy3"/>
    <dgm:cxn modelId="{2613BCC5-DC15-4A91-A391-AC44CD1F5611}" type="presParOf" srcId="{5650990B-9C52-42F8-96B1-FB49052EABB2}" destId="{75AA6BF5-EA4E-4648-876A-AC85091016F9}" srcOrd="5" destOrd="0" presId="urn:microsoft.com/office/officeart/2005/8/layout/hierarchy3"/>
    <dgm:cxn modelId="{BAC485D0-0FE6-425A-8591-AE711B7391C0}" type="presParOf" srcId="{5650990B-9C52-42F8-96B1-FB49052EABB2}" destId="{0C8282A4-AF7D-46AB-B5B0-FF40F2004020}" srcOrd="6" destOrd="0" presId="urn:microsoft.com/office/officeart/2005/8/layout/hierarchy3"/>
    <dgm:cxn modelId="{EF7E415B-BD36-4B31-B954-2E9C2FEE0C9E}" type="presParOf" srcId="{5650990B-9C52-42F8-96B1-FB49052EABB2}" destId="{D6E05C79-869B-4550-AE53-5FD07F742756}" srcOrd="7" destOrd="0" presId="urn:microsoft.com/office/officeart/2005/8/layout/hierarchy3"/>
    <dgm:cxn modelId="{95D8E67E-CD5A-4660-A8D8-014D6F158D65}" type="presParOf" srcId="{5650990B-9C52-42F8-96B1-FB49052EABB2}" destId="{3426299B-DAFE-411A-A7DD-8BDFC49E6980}" srcOrd="8" destOrd="0" presId="urn:microsoft.com/office/officeart/2005/8/layout/hierarchy3"/>
    <dgm:cxn modelId="{4E8107B6-D142-4285-86E7-68285919884F}" type="presParOf" srcId="{5650990B-9C52-42F8-96B1-FB49052EABB2}" destId="{508BAA6E-BCAE-432B-811A-E6D486FA3635}" srcOrd="9" destOrd="0" presId="urn:microsoft.com/office/officeart/2005/8/layout/hierarchy3"/>
  </dgm:cxnLst>
  <dgm:bg>
    <a:effectLst>
      <a:glow rad="635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0.01249</cdr:x>
      <cdr:y>0</cdr:y>
    </cdr:from>
    <cdr:to>
      <cdr:x>1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18" y="0"/>
          <a:ext cx="4514882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>
            <a:defRPr/>
          </a:pP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Загальна</a:t>
          </a:r>
          <a:r>
            <a:rPr lang="ru-RU" sz="1600" b="1" i="1" baseline="0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кількість</a:t>
          </a:r>
          <a:r>
            <a:rPr lang="ru-RU" sz="1600" b="1" i="1" baseline="0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дорожньо-транспортних</a:t>
          </a:r>
          <a:r>
            <a:rPr lang="ru-RU" sz="1600" b="1" i="1" baseline="0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пригод</a:t>
          </a:r>
          <a:r>
            <a:rPr lang="ru-RU" sz="1600" b="1" i="1" baseline="0" dirty="0" smtClean="0">
              <a:solidFill>
                <a:srgbClr val="C00000"/>
              </a:solidFill>
              <a:latin typeface="Arial Black" pitchFamily="34" charset="0"/>
            </a:rPr>
            <a:t> </a:t>
          </a:r>
          <a:r>
            <a:rPr lang="ru-RU" sz="1600" b="1" i="1" baseline="0" dirty="0">
              <a:solidFill>
                <a:srgbClr val="C00000"/>
              </a:solidFill>
              <a:latin typeface="Arial Black" pitchFamily="34" charset="0"/>
            </a:rPr>
            <a:t>на </a:t>
          </a: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автошляхах</a:t>
          </a:r>
          <a:r>
            <a:rPr lang="ru-RU" sz="1600" b="1" i="1" baseline="0" dirty="0" smtClean="0">
              <a:solidFill>
                <a:srgbClr val="C00000"/>
              </a:solidFill>
              <a:latin typeface="Arial Black" pitchFamily="34" charset="0"/>
            </a:rPr>
            <a:t>  </a:t>
          </a:r>
          <a:r>
            <a:rPr lang="uk-UA" sz="1600" b="1" i="1" baseline="0" dirty="0" smtClean="0">
              <a:solidFill>
                <a:srgbClr val="C00000"/>
              </a:solidFill>
              <a:latin typeface="Arial Black" pitchFamily="34" charset="0"/>
            </a:rPr>
            <a:t>України за 4 міс. 2018 року</a:t>
          </a:r>
          <a:r>
            <a:rPr lang="uk-UA" sz="1600" dirty="0" smtClean="0">
              <a:solidFill>
                <a:srgbClr val="C00000"/>
              </a:solidFill>
              <a:latin typeface="Arial Black" pitchFamily="34" charset="0"/>
            </a:rPr>
            <a:t> </a:t>
          </a:r>
          <a:endParaRPr lang="ru-RU" sz="1600" b="1" i="1" dirty="0">
            <a:solidFill>
              <a:srgbClr val="C0000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0.72391</cdr:x>
      <cdr:y>0.29275</cdr:y>
    </cdr:from>
    <cdr:to>
      <cdr:x>0.78692</cdr:x>
      <cdr:y>0.34601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8274253" y="1745566"/>
          <a:ext cx="720205" cy="317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 sz="16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0.0974</cdr:x>
      <cdr:y>0.01106</cdr:y>
    </cdr:from>
    <cdr:to>
      <cdr:x>0.98795</cdr:x>
      <cdr:y>0.27325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0066" y="54938"/>
          <a:ext cx="4572031" cy="130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1800" b="1" i="1" dirty="0">
            <a:solidFill>
              <a:srgbClr val="C00000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0.06957</cdr:x>
      <cdr:y>0.01106</cdr:y>
    </cdr:from>
    <cdr:to>
      <cdr:x>0.98795</cdr:x>
      <cdr:y>0.27325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" y="54938"/>
          <a:ext cx="4714926" cy="1302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1800" b="1" i="1" baseline="0" dirty="0" smtClean="0">
              <a:solidFill>
                <a:srgbClr val="C00000"/>
              </a:solidFill>
              <a:latin typeface="Arial Black" pitchFamily="34" charset="0"/>
            </a:rPr>
            <a:t>Порівняння загальної кількості дорожньо-транспортні пригоди з вини водіїв на автомобільному транспорті за 4 міс. 2018/2017 рр.</a:t>
          </a:r>
          <a:endParaRPr lang="uk-UA" sz="1800" b="1" i="1" dirty="0">
            <a:solidFill>
              <a:srgbClr val="C0000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0.87663</cdr:x>
      <cdr:y>0.35283</cdr:y>
    </cdr:from>
    <cdr:to>
      <cdr:x>0.9462</cdr:x>
      <cdr:y>0.43912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4500594" y="1752616"/>
          <a:ext cx="357171" cy="42862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0.58442</cdr:x>
      <cdr:y>0.58294</cdr:y>
    </cdr:from>
    <cdr:to>
      <cdr:x>0.65399</cdr:x>
      <cdr:y>0.66923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3000396" y="2895624"/>
          <a:ext cx="357171" cy="42862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B32C1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0.29221</cdr:x>
      <cdr:y>0.4535</cdr:y>
    </cdr:from>
    <cdr:to>
      <cdr:x>0.36179</cdr:x>
      <cdr:y>0.53979</cdr:y>
    </cdr:to>
    <cdr:sp macro="" textlink="">
      <cdr:nvSpPr>
        <cdr:cNvPr id="5" name="Стрелка вниз 4"/>
        <cdr:cNvSpPr/>
      </cdr:nvSpPr>
      <cdr:spPr>
        <a:xfrm xmlns:a="http://schemas.openxmlformats.org/drawingml/2006/main">
          <a:off x="1500198" y="2252682"/>
          <a:ext cx="357222" cy="42862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B32C1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023F8-F44C-4A35-8503-A3770B306D32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16FA09-ACB8-47E2-A649-7ED522F62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8572528" cy="142873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ДЕРЖАВНА СЛУЖБА УКРАЇНИ</a:t>
            </a:r>
            <a:br>
              <a:rPr lang="uk-UA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З БЕЗПЕКИ НА ТРАНСПОРТІ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643998" cy="3500462"/>
          </a:xfr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Стан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аварійності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на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ліцензованому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автомобільному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транспорті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та заходи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щодо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зменшення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дорожньо-транспортного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 травматизму</a:t>
            </a:r>
          </a:p>
          <a:p>
            <a:pPr algn="ctr"/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</a:rPr>
              <a:t>(22.05.2018)</a:t>
            </a:r>
            <a:endParaRPr lang="ru-RU" sz="3600" b="1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0"/>
            <a:ext cx="1142976" cy="159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5214950"/>
            <a:ext cx="9144000" cy="164305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altLang="zh-CN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Доповідач: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uk-UA" altLang="zh-CN" sz="4500" b="1" i="0" u="none" strike="noStrike" kern="1200" cap="none" spc="0" normalizeH="0" baseline="0" noProof="0" dirty="0" smtClean="0">
                <a:ln>
                  <a:solidFill>
                    <a:srgbClr val="DF1303"/>
                  </a:solidFill>
                </a:ln>
                <a:solidFill>
                  <a:srgbClr val="8A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ГОНЧАР ОЛЕКСАНДР </a:t>
            </a:r>
            <a:r>
              <a:rPr lang="uk-UA" altLang="zh-CN" sz="4500" b="1" dirty="0" smtClean="0">
                <a:ln>
                  <a:solidFill>
                    <a:srgbClr val="FF0000"/>
                  </a:solidFill>
                </a:ln>
                <a:solidFill>
                  <a:srgbClr val="8A0000"/>
                </a:solidFill>
                <a:latin typeface="Arial Black" pitchFamily="34" charset="0"/>
              </a:rPr>
              <a:t>ОЛЕКСАНДРОВИЧ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Начальник диспетчерського </a:t>
            </a:r>
            <a:r>
              <a:rPr lang="uk-UA" altLang="zh-CN" sz="4500" b="1" dirty="0" smtClean="0">
                <a:solidFill>
                  <a:srgbClr val="002060"/>
                </a:solidFill>
                <a:latin typeface="Arial Black" pitchFamily="34" charset="0"/>
              </a:rPr>
              <a:t>відділу </a:t>
            </a: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Управління організації безпеки,</a:t>
            </a:r>
            <a:r>
              <a:rPr lang="uk-UA" altLang="zh-CN" sz="45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розслідування аварій та подій                             Державної служби України з безпеки на транспорті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500174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857620" y="1890698"/>
          <a:ext cx="5133980" cy="496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Показники аварійності 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участю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ліцензіатів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які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надають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послуги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із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перевезення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пасажирів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та </a:t>
            </a:r>
            <a:r>
              <a:rPr lang="uk-UA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небезпечних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вантажів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автомобільним</a:t>
            </a:r>
            <a:r>
              <a:rPr lang="ru-RU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20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транспортом 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flipH="1">
            <a:off x="7380312" y="332656"/>
            <a:ext cx="645840" cy="814400"/>
          </a:xfrm>
          <a:prstGeom prst="bentConnector4">
            <a:avLst>
              <a:gd name="adj1" fmla="val -35396"/>
              <a:gd name="adj2" fmla="val 69053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/>
          <p:nvPr/>
        </p:nvCxnSpPr>
        <p:spPr>
          <a:xfrm rot="10800000" flipH="1" flipV="1">
            <a:off x="1187624" y="332656"/>
            <a:ext cx="576064" cy="742392"/>
          </a:xfrm>
          <a:prstGeom prst="bentConnector4">
            <a:avLst>
              <a:gd name="adj1" fmla="val -39683"/>
              <a:gd name="adj2" fmla="val 70901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0" y="980728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187450" y="0"/>
            <a:ext cx="6838950" cy="62071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Причини настання ДТП</a:t>
            </a:r>
            <a:endParaRPr lang="ru-RU" sz="3200" b="1" cap="all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9144000" cy="11555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Дорожньо-транспортна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пригода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що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сталася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19.04.2018 в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івано-франківській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області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внаслідок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якої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1 особа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загинула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та 13 осіб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отримали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травми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різного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ступеню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тяжкості</a:t>
            </a:r>
            <a:endParaRPr kumimoji="0" lang="ru-RU" sz="2000" b="1" i="0" u="none" strike="noStrike" kern="1200" cap="all" spc="0" normalizeH="0" baseline="0" noProof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5032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25" r="4687"/>
          <a:stretch>
            <a:fillRect/>
          </a:stretch>
        </p:blipFill>
        <p:spPr bwMode="auto">
          <a:xfrm>
            <a:off x="4500562" y="3643314"/>
            <a:ext cx="421484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858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Дорожньо-транспортна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пригода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що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сталася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17.04.2018 в м.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Кривий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ріг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внаслідок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якої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12 осіб загинули та 17 осіб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отримали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травми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різного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ступеню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тяжкості</a:t>
            </a:r>
            <a:endParaRPr kumimoji="0" lang="ru-RU" sz="2000" b="1" i="0" u="none" strike="noStrike" kern="1200" cap="all" spc="0" normalizeH="0" baseline="0" noProof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291013" cy="34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287837" cy="33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Аналіз технічних розслідувань обставин та </a:t>
            </a:r>
            <a:r>
              <a:rPr lang="uk-UA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причин </a:t>
            </a:r>
            <a:r>
              <a:rPr kumimoji="0" lang="uk-UA" sz="32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ДТП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980728"/>
          <a:ext cx="9144000" cy="573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уб 7"/>
          <p:cNvSpPr/>
          <p:nvPr/>
        </p:nvSpPr>
        <p:spPr>
          <a:xfrm>
            <a:off x="1857356" y="1000108"/>
            <a:ext cx="5214974" cy="4214842"/>
          </a:xfrm>
          <a:prstGeom prst="cube">
            <a:avLst/>
          </a:prstGeom>
          <a:gradFill flip="none" rotWithShape="1">
            <a:gsLst>
              <a:gs pos="0">
                <a:srgbClr val="002060">
                  <a:alpha val="85000"/>
                </a:srgbClr>
              </a:gs>
              <a:gs pos="0">
                <a:srgbClr val="00B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      </a:t>
            </a: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«день безпеки»     </a:t>
            </a: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Calibri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9144000" cy="11555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Комплекси Профілактичних заходів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title"/>
          </p:nvPr>
        </p:nvSpPr>
        <p:spPr>
          <a:xfrm>
            <a:off x="285688" y="5500702"/>
            <a:ext cx="8858312" cy="88265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ctr"/>
            <a:r>
              <a:rPr lang="uk-UA" sz="2800" dirty="0" smtClean="0">
                <a:gradFill flip="none" rotWithShape="1">
                  <a:gsLst>
                    <a:gs pos="0">
                      <a:srgbClr val="8A0000">
                        <a:shade val="30000"/>
                        <a:satMod val="115000"/>
                      </a:srgbClr>
                    </a:gs>
                    <a:gs pos="50000">
                      <a:srgbClr val="8A0000">
                        <a:shade val="67500"/>
                        <a:satMod val="115000"/>
                      </a:srgbClr>
                    </a:gs>
                    <a:gs pos="100000">
                      <a:srgbClr val="8A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itchFamily="34" charset="0"/>
                <a:ea typeface="Calibri"/>
              </a:rPr>
              <a:t>«Увага! Серпень - масові перевезення»!</a:t>
            </a:r>
            <a:endParaRPr lang="ru-RU" sz="2800" dirty="0">
              <a:gradFill flip="none" rotWithShape="1">
                <a:gsLst>
                  <a:gs pos="0">
                    <a:srgbClr val="8A0000">
                      <a:shade val="30000"/>
                      <a:satMod val="115000"/>
                    </a:srgbClr>
                  </a:gs>
                  <a:gs pos="50000">
                    <a:srgbClr val="8A0000">
                      <a:shade val="67500"/>
                      <a:satMod val="115000"/>
                    </a:srgbClr>
                  </a:gs>
                  <a:gs pos="100000">
                    <a:srgbClr val="8A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3914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14422"/>
            <a:ext cx="3349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571744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altLang="zh-CN" sz="8000" b="1" cap="none" spc="0" dirty="0" smtClean="0">
                <a:ln w="50800"/>
                <a:gradFill flip="none" rotWithShape="1">
                  <a:gsLst>
                    <a:gs pos="0">
                      <a:srgbClr val="8A0000">
                        <a:shade val="30000"/>
                        <a:satMod val="115000"/>
                      </a:srgbClr>
                    </a:gs>
                    <a:gs pos="50000">
                      <a:srgbClr val="8A0000">
                        <a:shade val="67500"/>
                        <a:satMod val="115000"/>
                      </a:srgbClr>
                    </a:gs>
                    <a:gs pos="100000">
                      <a:srgbClr val="8A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cs typeface="+mj-cs"/>
              </a:rPr>
              <a:t>ДЯКУЮ  ЗА УВАГУ !</a:t>
            </a:r>
            <a:endParaRPr lang="ru-RU" sz="8000" b="1" cap="none" spc="0" dirty="0">
              <a:ln w="50800"/>
              <a:gradFill flip="none" rotWithShape="1">
                <a:gsLst>
                  <a:gs pos="0">
                    <a:srgbClr val="8A0000">
                      <a:shade val="30000"/>
                      <a:satMod val="115000"/>
                    </a:srgbClr>
                  </a:gs>
                  <a:gs pos="50000">
                    <a:srgbClr val="8A0000">
                      <a:shade val="67500"/>
                      <a:satMod val="115000"/>
                    </a:srgbClr>
                  </a:gs>
                  <a:gs pos="100000">
                    <a:srgbClr val="8A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147" y="0"/>
            <a:ext cx="1285851" cy="17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5214950"/>
            <a:ext cx="9144000" cy="164305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altLang="zh-CN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Доповідач: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uk-UA" altLang="zh-CN" sz="4500" b="1" i="0" u="none" strike="noStrike" kern="1200" cap="none" spc="0" normalizeH="0" baseline="0" noProof="0" dirty="0" smtClean="0">
                <a:ln>
                  <a:solidFill>
                    <a:srgbClr val="DF1303"/>
                  </a:solidFill>
                </a:ln>
                <a:solidFill>
                  <a:srgbClr val="8A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ГОНЧАР ОЛЕКСАНДР </a:t>
            </a:r>
            <a:r>
              <a:rPr lang="uk-UA" altLang="zh-CN" sz="4500" b="1" dirty="0" smtClean="0">
                <a:ln>
                  <a:solidFill>
                    <a:srgbClr val="FF0000"/>
                  </a:solidFill>
                </a:ln>
                <a:solidFill>
                  <a:srgbClr val="8A0000"/>
                </a:solidFill>
                <a:latin typeface="Arial Black" pitchFamily="34" charset="0"/>
              </a:rPr>
              <a:t>ОЛЕКСАНДРОВИЧ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Начальник диспетчерського </a:t>
            </a:r>
            <a:r>
              <a:rPr lang="uk-UA" altLang="zh-CN" sz="4500" b="1" dirty="0" smtClean="0">
                <a:solidFill>
                  <a:srgbClr val="002060"/>
                </a:solidFill>
                <a:latin typeface="Arial Black" pitchFamily="34" charset="0"/>
              </a:rPr>
              <a:t>відділу </a:t>
            </a: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Управління організації безпеки,</a:t>
            </a:r>
            <a:r>
              <a:rPr lang="uk-UA" altLang="zh-CN" sz="45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kumimoji="0" lang="uk-UA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розслідування аварій та подій                             Державної служби України з безпеки на транспорті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Заголовок 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072462" cy="16430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ДЕРЖАВНА СЛУЖБА УКРАЇНИ</a:t>
            </a:r>
            <a:br>
              <a:rPr kumimoji="0" lang="uk-UA" sz="36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uk-UA" sz="36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З БЕЗПЕКИ НА ТРАНСПОРТІ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302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 Black</vt:lpstr>
      <vt:lpstr>Calibri</vt:lpstr>
      <vt:lpstr>Franklin Gothic Book</vt:lpstr>
      <vt:lpstr>Franklin Gothic Medium</vt:lpstr>
      <vt:lpstr>Impact</vt:lpstr>
      <vt:lpstr>华文楷体</vt:lpstr>
      <vt:lpstr>Times New Roman</vt:lpstr>
      <vt:lpstr>Wingdings 2</vt:lpstr>
      <vt:lpstr>Трек</vt:lpstr>
      <vt:lpstr>ДЕРЖАВНА СЛУЖБА УКРАЇНИ  З БЕЗПЕКИ НА ТРАНСПОРТІ</vt:lpstr>
      <vt:lpstr>Показники аварійності за участю ліцензіатів, які надають послуги із перевезення пасажирів та небезпечних вантажів автомобільним транспортом </vt:lpstr>
      <vt:lpstr>Причини настання ДТП</vt:lpstr>
      <vt:lpstr>Презентация PowerPoint</vt:lpstr>
      <vt:lpstr>Презентация PowerPoint</vt:lpstr>
      <vt:lpstr>Презентация PowerPoint</vt:lpstr>
      <vt:lpstr>«Увага! Серпень - масові перевезення»!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</cp:lastModifiedBy>
  <cp:revision>30</cp:revision>
  <dcterms:created xsi:type="dcterms:W3CDTF">2017-11-09T18:11:27Z</dcterms:created>
  <dcterms:modified xsi:type="dcterms:W3CDTF">2018-05-22T04:30:21Z</dcterms:modified>
</cp:coreProperties>
</file>